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78" r:id="rId3"/>
    <p:sldId id="277" r:id="rId4"/>
    <p:sldId id="300" r:id="rId5"/>
    <p:sldId id="301" r:id="rId6"/>
    <p:sldId id="290" r:id="rId7"/>
    <p:sldId id="279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EAB85E"/>
    <a:srgbClr val="352973"/>
    <a:srgbClr val="006699"/>
    <a:srgbClr val="808080"/>
    <a:srgbClr val="00344F"/>
    <a:srgbClr val="000000"/>
    <a:srgbClr val="2929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01" autoAdjust="0"/>
    <p:restoredTop sz="94654" autoAdjust="0"/>
  </p:normalViewPr>
  <p:slideViewPr>
    <p:cSldViewPr>
      <p:cViewPr>
        <p:scale>
          <a:sx n="100" d="100"/>
          <a:sy n="100" d="100"/>
        </p:scale>
        <p:origin x="-1860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408682-EAA0-4A5F-85F7-95F4D590CEC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8A1160-B482-4F32-ABB8-67A32AFDD5CC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сільськогосподарського призначення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BB40A0D-69C8-4A74-9854-A52D0B9D459B}" type="parTrans" cxnId="{13166FA5-13DC-42E6-A65A-D0663FBBC50A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88BD50-4790-4183-AC2C-70E3852CA402}" type="sibTrans" cxnId="{13166FA5-13DC-42E6-A65A-D0663FBBC50A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A33E0B-B10D-45FC-ABC1-7DB696D7A9DF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житлової та громадської забудови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DCA5AB-1627-4F1B-A7D8-837460D4B5E3}" type="parTrans" cxnId="{E487D336-3E74-4408-83EE-C2101A439223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FDBD621-68A9-46D2-B5B0-35D501CEF1A2}" type="sibTrans" cxnId="{E487D336-3E74-4408-83EE-C2101A439223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3AD9B4-345B-4A4D-AB43-A9761E758626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промисловості, транспорту, зв'язку, енергетики, оборони та ін.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0F890D-F049-4AB0-A2F8-C08FB452BC4F}" type="parTrans" cxnId="{03B62A4B-D7B8-4935-8AFF-8C112B837692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068DA75-37C5-4165-A4B3-8AB3E00DC0D1}" type="sibTrans" cxnId="{03B62A4B-D7B8-4935-8AFF-8C112B837692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5D68070-275C-456E-BB3F-C31EF1ED7B2D}">
      <dgm:prSet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лісового фонду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19A16C2-9CE7-42F4-AC00-810CBDA57432}" type="parTrans" cxnId="{6DBEC1D6-757A-483F-87FD-F6ED147FD1C7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D5C29D-7189-40BE-9CD6-0D0C6524EC23}" type="sibTrans" cxnId="{6DBEC1D6-757A-483F-87FD-F6ED147FD1C7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59E3AB-7E94-43FB-882C-F2D89B5AEC39}">
      <dgm:prSet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природно-заповідного та іншого природоохоронного призначення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C81AB66-ABE6-4009-9EA8-36834BFFDF07}" type="parTrans" cxnId="{FF58C001-E107-4FFF-8382-EC1AF2861879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487B3E-45FA-49E9-8C42-44775F09E140}" type="sibTrans" cxnId="{FF58C001-E107-4FFF-8382-EC1AF2861879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45FE38-9428-4D63-883E-623925A13196}">
      <dgm:prSet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історико-культурного призначення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1E462D-D530-4B39-99EC-02C93246966B}" type="parTrans" cxnId="{0E86B0C1-1798-4A14-A407-D40BDCBB4DEB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5CA233-787B-42AF-A477-0DBD941325B5}" type="sibTrans" cxnId="{0E86B0C1-1798-4A14-A407-D40BDCBB4DEB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6A5576-5E23-4245-AA61-02643EC9BBE2}">
      <dgm:prSet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оздоровчого призначення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1BA939-7F77-4C73-8625-FAD14F42E853}" type="parTrans" cxnId="{3D420B28-6F49-4159-8B5A-62CD6FFA5CAE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2E08D0E-1D08-4E98-9267-01B2A415D6EB}" type="sibTrans" cxnId="{3D420B28-6F49-4159-8B5A-62CD6FFA5CAE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DF9BF2A-5418-47A4-B42A-198CC13D8DC1}">
      <dgm:prSet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рекреаційного призначення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C92BDB-8C8D-46AA-991E-5A3EAD1E3A2B}" type="parTrans" cxnId="{591102E1-5F4B-4D3F-BE09-2A98CA749F81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0872D69-719D-4904-9321-FF10C2EAB5CA}" type="sibTrans" cxnId="{591102E1-5F4B-4D3F-BE09-2A98CA749F81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C5D42EB-28BD-4398-84C8-41EB58C3CB2C}">
      <dgm:prSet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водного фонду</a:t>
          </a:r>
          <a:endParaRPr lang="ru-RU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D54D01D-57C3-4530-9CFB-F3C3F50ABB4A}" type="parTrans" cxnId="{7878CB5F-0BFC-4C95-9318-4D0BC185EC26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135203-8A28-49D1-9D7F-481C08B35C31}" type="sibTrans" cxnId="{7878CB5F-0BFC-4C95-9318-4D0BC185EC26}">
      <dgm:prSet/>
      <dgm:spPr/>
      <dgm:t>
        <a:bodyPr/>
        <a:lstStyle/>
        <a:p>
          <a:endParaRPr lang="ru-RU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3F0E8D-4ACE-47B1-8989-68250CCCCF6E}" type="pres">
      <dgm:prSet presAssocID="{8D408682-EAA0-4A5F-85F7-95F4D590CEC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0D8970-D988-4C39-9E11-A7076D0383D0}" type="pres">
      <dgm:prSet presAssocID="{338A1160-B482-4F32-ABB8-67A32AFDD5CC}" presName="comp" presStyleCnt="0"/>
      <dgm:spPr/>
    </dgm:pt>
    <dgm:pt modelId="{768632AC-DB1B-44AC-9821-F72EE612EB6A}" type="pres">
      <dgm:prSet presAssocID="{338A1160-B482-4F32-ABB8-67A32AFDD5CC}" presName="box" presStyleLbl="node1" presStyleIdx="0" presStyleCnt="9"/>
      <dgm:spPr/>
      <dgm:t>
        <a:bodyPr/>
        <a:lstStyle/>
        <a:p>
          <a:endParaRPr lang="ru-RU"/>
        </a:p>
      </dgm:t>
    </dgm:pt>
    <dgm:pt modelId="{4700B4CA-E39B-4F6B-A8F5-CDE700901BC9}" type="pres">
      <dgm:prSet presAssocID="{338A1160-B482-4F32-ABB8-67A32AFDD5CC}" presName="img" presStyleLbl="fgImgPlace1" presStyleIdx="0" presStyleCnt="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588C56F-C372-42D4-9E51-CD79AE96E39F}" type="pres">
      <dgm:prSet presAssocID="{338A1160-B482-4F32-ABB8-67A32AFDD5CC}" presName="text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4B0332-7268-414B-B6DF-FDE17AD837D3}" type="pres">
      <dgm:prSet presAssocID="{ED88BD50-4790-4183-AC2C-70E3852CA402}" presName="spacer" presStyleCnt="0"/>
      <dgm:spPr/>
    </dgm:pt>
    <dgm:pt modelId="{40417494-0750-415C-A20B-A3775D5D53F7}" type="pres">
      <dgm:prSet presAssocID="{E5A33E0B-B10D-45FC-ABC1-7DB696D7A9DF}" presName="comp" presStyleCnt="0"/>
      <dgm:spPr/>
    </dgm:pt>
    <dgm:pt modelId="{B99D985A-900A-4B96-8F9B-17B67DF3A0F9}" type="pres">
      <dgm:prSet presAssocID="{E5A33E0B-B10D-45FC-ABC1-7DB696D7A9DF}" presName="box" presStyleLbl="node1" presStyleIdx="1" presStyleCnt="9"/>
      <dgm:spPr/>
      <dgm:t>
        <a:bodyPr/>
        <a:lstStyle/>
        <a:p>
          <a:endParaRPr lang="ru-RU"/>
        </a:p>
      </dgm:t>
    </dgm:pt>
    <dgm:pt modelId="{668E06A3-7EB9-4D57-BCBC-1A18AFF974BE}" type="pres">
      <dgm:prSet presAssocID="{E5A33E0B-B10D-45FC-ABC1-7DB696D7A9DF}" presName="img" presStyleLbl="fgImgPlace1" presStyleIdx="1" presStyleCnt="9" custLinFactNeighborX="1236" custLinFactNeighborY="995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392F5C8D-7783-4EB8-BCEC-757BEF711483}" type="pres">
      <dgm:prSet presAssocID="{E5A33E0B-B10D-45FC-ABC1-7DB696D7A9DF}" presName="text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7E878D-5E80-4716-8DFB-92348ED003D1}" type="pres">
      <dgm:prSet presAssocID="{FFDBD621-68A9-46D2-B5B0-35D501CEF1A2}" presName="spacer" presStyleCnt="0"/>
      <dgm:spPr/>
    </dgm:pt>
    <dgm:pt modelId="{F55A0883-9647-4F43-A1A4-C506A832178D}" type="pres">
      <dgm:prSet presAssocID="{DE59E3AB-7E94-43FB-882C-F2D89B5AEC39}" presName="comp" presStyleCnt="0"/>
      <dgm:spPr/>
    </dgm:pt>
    <dgm:pt modelId="{146834E0-931E-487F-997E-86BEBB66C6C1}" type="pres">
      <dgm:prSet presAssocID="{DE59E3AB-7E94-43FB-882C-F2D89B5AEC39}" presName="box" presStyleLbl="node1" presStyleIdx="2" presStyleCnt="9"/>
      <dgm:spPr/>
      <dgm:t>
        <a:bodyPr/>
        <a:lstStyle/>
        <a:p>
          <a:endParaRPr lang="ru-RU"/>
        </a:p>
      </dgm:t>
    </dgm:pt>
    <dgm:pt modelId="{01D2A6C2-1068-402F-A8C5-9C84DF94BDD1}" type="pres">
      <dgm:prSet presAssocID="{DE59E3AB-7E94-43FB-882C-F2D89B5AEC39}" presName="img" presStyleLbl="fgImgPlace1" presStyleIdx="2" presStyleCnt="9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F0BCC63B-A3A7-4FEE-B975-E579AC1434C4}" type="pres">
      <dgm:prSet presAssocID="{DE59E3AB-7E94-43FB-882C-F2D89B5AEC39}" presName="text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D1E19-D6F7-41B4-878B-860C9E949615}" type="pres">
      <dgm:prSet presAssocID="{14487B3E-45FA-49E9-8C42-44775F09E140}" presName="spacer" presStyleCnt="0"/>
      <dgm:spPr/>
    </dgm:pt>
    <dgm:pt modelId="{933CAAD9-D8BC-4E6B-B29C-D56E07CEB0B5}" type="pres">
      <dgm:prSet presAssocID="{026A5576-5E23-4245-AA61-02643EC9BBE2}" presName="comp" presStyleCnt="0"/>
      <dgm:spPr/>
    </dgm:pt>
    <dgm:pt modelId="{8E149B3A-49A8-4775-8F82-88BB73393A6F}" type="pres">
      <dgm:prSet presAssocID="{026A5576-5E23-4245-AA61-02643EC9BBE2}" presName="box" presStyleLbl="node1" presStyleIdx="3" presStyleCnt="9"/>
      <dgm:spPr/>
      <dgm:t>
        <a:bodyPr/>
        <a:lstStyle/>
        <a:p>
          <a:endParaRPr lang="ru-RU"/>
        </a:p>
      </dgm:t>
    </dgm:pt>
    <dgm:pt modelId="{D4A32A12-D234-48D6-A43F-E16F649076D8}" type="pres">
      <dgm:prSet presAssocID="{026A5576-5E23-4245-AA61-02643EC9BBE2}" presName="img" presStyleLbl="fgImgPlace1" presStyleIdx="3" presStyleCnt="9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36B23BD8-1A42-4BFA-A7CA-FE9279C0ECC9}" type="pres">
      <dgm:prSet presAssocID="{026A5576-5E23-4245-AA61-02643EC9BBE2}" presName="text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958EF8-9937-4052-A1ED-28FFABB09B10}" type="pres">
      <dgm:prSet presAssocID="{02E08D0E-1D08-4E98-9267-01B2A415D6EB}" presName="spacer" presStyleCnt="0"/>
      <dgm:spPr/>
    </dgm:pt>
    <dgm:pt modelId="{EAE6B876-9AC6-4558-A0DD-37FB504E56DD}" type="pres">
      <dgm:prSet presAssocID="{5DF9BF2A-5418-47A4-B42A-198CC13D8DC1}" presName="comp" presStyleCnt="0"/>
      <dgm:spPr/>
    </dgm:pt>
    <dgm:pt modelId="{3B52200D-3C5F-463B-AEB0-42E5F3F65EED}" type="pres">
      <dgm:prSet presAssocID="{5DF9BF2A-5418-47A4-B42A-198CC13D8DC1}" presName="box" presStyleLbl="node1" presStyleIdx="4" presStyleCnt="9"/>
      <dgm:spPr/>
      <dgm:t>
        <a:bodyPr/>
        <a:lstStyle/>
        <a:p>
          <a:endParaRPr lang="ru-RU"/>
        </a:p>
      </dgm:t>
    </dgm:pt>
    <dgm:pt modelId="{886D5CA9-1F3F-4BA7-A0AD-BD3B11F64658}" type="pres">
      <dgm:prSet presAssocID="{5DF9BF2A-5418-47A4-B42A-198CC13D8DC1}" presName="img" presStyleLbl="fgImgPlace1" presStyleIdx="4" presStyleCnt="9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94750AEC-60C0-4D2A-82B0-35077F1DB8E2}" type="pres">
      <dgm:prSet presAssocID="{5DF9BF2A-5418-47A4-B42A-198CC13D8DC1}" presName="text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60D87F-3C53-4005-8888-6482B7C57394}" type="pres">
      <dgm:prSet presAssocID="{E0872D69-719D-4904-9321-FF10C2EAB5CA}" presName="spacer" presStyleCnt="0"/>
      <dgm:spPr/>
    </dgm:pt>
    <dgm:pt modelId="{DBAA9C8B-30CA-4107-8D34-5643A5725517}" type="pres">
      <dgm:prSet presAssocID="{4D45FE38-9428-4D63-883E-623925A13196}" presName="comp" presStyleCnt="0"/>
      <dgm:spPr/>
    </dgm:pt>
    <dgm:pt modelId="{FB473644-3470-49D2-A561-CD8844F3934D}" type="pres">
      <dgm:prSet presAssocID="{4D45FE38-9428-4D63-883E-623925A13196}" presName="box" presStyleLbl="node1" presStyleIdx="5" presStyleCnt="9"/>
      <dgm:spPr/>
      <dgm:t>
        <a:bodyPr/>
        <a:lstStyle/>
        <a:p>
          <a:endParaRPr lang="ru-RU"/>
        </a:p>
      </dgm:t>
    </dgm:pt>
    <dgm:pt modelId="{4A3EFD96-9011-4633-ABAE-92A491008E75}" type="pres">
      <dgm:prSet presAssocID="{4D45FE38-9428-4D63-883E-623925A13196}" presName="img" presStyleLbl="fgImgPlace1" presStyleIdx="5" presStyleCnt="9"/>
      <dgm:spPr>
        <a:blipFill rotWithShape="0">
          <a:blip xmlns:r="http://schemas.openxmlformats.org/officeDocument/2006/relationships" r:embed="rId6"/>
          <a:stretch>
            <a:fillRect/>
          </a:stretch>
        </a:blipFill>
      </dgm:spPr>
    </dgm:pt>
    <dgm:pt modelId="{E7965EEB-6A07-4C7A-BE6C-720BBA177D95}" type="pres">
      <dgm:prSet presAssocID="{4D45FE38-9428-4D63-883E-623925A13196}" presName="text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C569D-BA31-420D-ABF9-6F72F698DB5A}" type="pres">
      <dgm:prSet presAssocID="{535CA233-787B-42AF-A477-0DBD941325B5}" presName="spacer" presStyleCnt="0"/>
      <dgm:spPr/>
    </dgm:pt>
    <dgm:pt modelId="{C32A5247-772B-40CA-9B55-9FFC2FD039C7}" type="pres">
      <dgm:prSet presAssocID="{65D68070-275C-456E-BB3F-C31EF1ED7B2D}" presName="comp" presStyleCnt="0"/>
      <dgm:spPr/>
    </dgm:pt>
    <dgm:pt modelId="{F749ADEC-F684-4A94-A8BD-6F9160933E4E}" type="pres">
      <dgm:prSet presAssocID="{65D68070-275C-456E-BB3F-C31EF1ED7B2D}" presName="box" presStyleLbl="node1" presStyleIdx="6" presStyleCnt="9"/>
      <dgm:spPr/>
      <dgm:t>
        <a:bodyPr/>
        <a:lstStyle/>
        <a:p>
          <a:endParaRPr lang="ru-RU"/>
        </a:p>
      </dgm:t>
    </dgm:pt>
    <dgm:pt modelId="{B37F6111-2812-4650-8B50-F35DAF7CFBD5}" type="pres">
      <dgm:prSet presAssocID="{65D68070-275C-456E-BB3F-C31EF1ED7B2D}" presName="img" presStyleLbl="fgImgPlace1" presStyleIdx="6" presStyleCnt="9"/>
      <dgm:spPr>
        <a:blipFill rotWithShape="0">
          <a:blip xmlns:r="http://schemas.openxmlformats.org/officeDocument/2006/relationships" r:embed="rId7"/>
          <a:stretch>
            <a:fillRect/>
          </a:stretch>
        </a:blipFill>
      </dgm:spPr>
    </dgm:pt>
    <dgm:pt modelId="{028EDF4C-0480-44A1-8659-F769F38F67D0}" type="pres">
      <dgm:prSet presAssocID="{65D68070-275C-456E-BB3F-C31EF1ED7B2D}" presName="text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127547-46DA-4354-9CAC-725DE2A28F66}" type="pres">
      <dgm:prSet presAssocID="{2CD5C29D-7189-40BE-9CD6-0D0C6524EC23}" presName="spacer" presStyleCnt="0"/>
      <dgm:spPr/>
    </dgm:pt>
    <dgm:pt modelId="{CE92F155-77EB-4EA6-A252-B0B147B66E5F}" type="pres">
      <dgm:prSet presAssocID="{7C5D42EB-28BD-4398-84C8-41EB58C3CB2C}" presName="comp" presStyleCnt="0"/>
      <dgm:spPr/>
    </dgm:pt>
    <dgm:pt modelId="{F67AF4BB-1402-4A13-872A-462B5948E3A8}" type="pres">
      <dgm:prSet presAssocID="{7C5D42EB-28BD-4398-84C8-41EB58C3CB2C}" presName="box" presStyleLbl="node1" presStyleIdx="7" presStyleCnt="9"/>
      <dgm:spPr/>
      <dgm:t>
        <a:bodyPr/>
        <a:lstStyle/>
        <a:p>
          <a:endParaRPr lang="ru-RU"/>
        </a:p>
      </dgm:t>
    </dgm:pt>
    <dgm:pt modelId="{D4D9484C-6AB1-4CAB-9980-3D3BFEA239F4}" type="pres">
      <dgm:prSet presAssocID="{7C5D42EB-28BD-4398-84C8-41EB58C3CB2C}" presName="img" presStyleLbl="fgImgPlace1" presStyleIdx="7" presStyleCnt="9"/>
      <dgm:spPr>
        <a:blipFill rotWithShape="0">
          <a:blip xmlns:r="http://schemas.openxmlformats.org/officeDocument/2006/relationships" r:embed="rId8"/>
          <a:stretch>
            <a:fillRect/>
          </a:stretch>
        </a:blipFill>
      </dgm:spPr>
    </dgm:pt>
    <dgm:pt modelId="{DBA18BEF-E251-4E25-84A1-A6EBDE25A54A}" type="pres">
      <dgm:prSet presAssocID="{7C5D42EB-28BD-4398-84C8-41EB58C3CB2C}" presName="text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3CD789-E767-489A-9F78-7DDA01818501}" type="pres">
      <dgm:prSet presAssocID="{FD135203-8A28-49D1-9D7F-481C08B35C31}" presName="spacer" presStyleCnt="0"/>
      <dgm:spPr/>
    </dgm:pt>
    <dgm:pt modelId="{6B89080C-AC16-406A-A9E0-58E2629CBE4E}" type="pres">
      <dgm:prSet presAssocID="{8E3AD9B4-345B-4A4D-AB43-A9761E758626}" presName="comp" presStyleCnt="0"/>
      <dgm:spPr/>
    </dgm:pt>
    <dgm:pt modelId="{D12BFDDB-CE1F-456A-8671-5A432BE67437}" type="pres">
      <dgm:prSet presAssocID="{8E3AD9B4-345B-4A4D-AB43-A9761E758626}" presName="box" presStyleLbl="node1" presStyleIdx="8" presStyleCnt="9"/>
      <dgm:spPr/>
      <dgm:t>
        <a:bodyPr/>
        <a:lstStyle/>
        <a:p>
          <a:endParaRPr lang="ru-RU"/>
        </a:p>
      </dgm:t>
    </dgm:pt>
    <dgm:pt modelId="{CDF74785-9B21-4E15-BBA6-647C15F173EA}" type="pres">
      <dgm:prSet presAssocID="{8E3AD9B4-345B-4A4D-AB43-A9761E758626}" presName="img" presStyleLbl="fgImgPlace1" presStyleIdx="8" presStyleCnt="9"/>
      <dgm:spPr>
        <a:blipFill rotWithShape="0">
          <a:blip xmlns:r="http://schemas.openxmlformats.org/officeDocument/2006/relationships" r:embed="rId9"/>
          <a:stretch>
            <a:fillRect/>
          </a:stretch>
        </a:blipFill>
      </dgm:spPr>
    </dgm:pt>
    <dgm:pt modelId="{D7F67456-98BF-43C0-83BB-3F75250BE3E2}" type="pres">
      <dgm:prSet presAssocID="{8E3AD9B4-345B-4A4D-AB43-A9761E758626}" presName="text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27C582-81B1-4304-B9F3-637DFE1D646B}" type="presOf" srcId="{5DF9BF2A-5418-47A4-B42A-198CC13D8DC1}" destId="{3B52200D-3C5F-463B-AEB0-42E5F3F65EED}" srcOrd="0" destOrd="0" presId="urn:microsoft.com/office/officeart/2005/8/layout/vList4"/>
    <dgm:cxn modelId="{6DBEC1D6-757A-483F-87FD-F6ED147FD1C7}" srcId="{8D408682-EAA0-4A5F-85F7-95F4D590CECF}" destId="{65D68070-275C-456E-BB3F-C31EF1ED7B2D}" srcOrd="6" destOrd="0" parTransId="{119A16C2-9CE7-42F4-AC00-810CBDA57432}" sibTransId="{2CD5C29D-7189-40BE-9CD6-0D0C6524EC23}"/>
    <dgm:cxn modelId="{7878CB5F-0BFC-4C95-9318-4D0BC185EC26}" srcId="{8D408682-EAA0-4A5F-85F7-95F4D590CECF}" destId="{7C5D42EB-28BD-4398-84C8-41EB58C3CB2C}" srcOrd="7" destOrd="0" parTransId="{9D54D01D-57C3-4530-9CFB-F3C3F50ABB4A}" sibTransId="{FD135203-8A28-49D1-9D7F-481C08B35C31}"/>
    <dgm:cxn modelId="{FF58C001-E107-4FFF-8382-EC1AF2861879}" srcId="{8D408682-EAA0-4A5F-85F7-95F4D590CECF}" destId="{DE59E3AB-7E94-43FB-882C-F2D89B5AEC39}" srcOrd="2" destOrd="0" parTransId="{6C81AB66-ABE6-4009-9EA8-36834BFFDF07}" sibTransId="{14487B3E-45FA-49E9-8C42-44775F09E140}"/>
    <dgm:cxn modelId="{6A47353B-2645-4DA2-91E1-9F47D87015A5}" type="presOf" srcId="{7C5D42EB-28BD-4398-84C8-41EB58C3CB2C}" destId="{DBA18BEF-E251-4E25-84A1-A6EBDE25A54A}" srcOrd="1" destOrd="0" presId="urn:microsoft.com/office/officeart/2005/8/layout/vList4"/>
    <dgm:cxn modelId="{F23A4C88-C57B-4972-880E-D642E91B9131}" type="presOf" srcId="{65D68070-275C-456E-BB3F-C31EF1ED7B2D}" destId="{F749ADEC-F684-4A94-A8BD-6F9160933E4E}" srcOrd="0" destOrd="0" presId="urn:microsoft.com/office/officeart/2005/8/layout/vList4"/>
    <dgm:cxn modelId="{1EC6F58B-F27B-46A6-8121-E344190F9BF7}" type="presOf" srcId="{8E3AD9B4-345B-4A4D-AB43-A9761E758626}" destId="{D7F67456-98BF-43C0-83BB-3F75250BE3E2}" srcOrd="1" destOrd="0" presId="urn:microsoft.com/office/officeart/2005/8/layout/vList4"/>
    <dgm:cxn modelId="{6D6D02E8-8257-417F-A40C-F9E7CCA88BB3}" type="presOf" srcId="{E5A33E0B-B10D-45FC-ABC1-7DB696D7A9DF}" destId="{B99D985A-900A-4B96-8F9B-17B67DF3A0F9}" srcOrd="0" destOrd="0" presId="urn:microsoft.com/office/officeart/2005/8/layout/vList4"/>
    <dgm:cxn modelId="{03B62A4B-D7B8-4935-8AFF-8C112B837692}" srcId="{8D408682-EAA0-4A5F-85F7-95F4D590CECF}" destId="{8E3AD9B4-345B-4A4D-AB43-A9761E758626}" srcOrd="8" destOrd="0" parTransId="{650F890D-F049-4AB0-A2F8-C08FB452BC4F}" sibTransId="{0068DA75-37C5-4165-A4B3-8AB3E00DC0D1}"/>
    <dgm:cxn modelId="{5FB7D179-6BAE-4EE9-AD21-33FED6C581C7}" type="presOf" srcId="{DE59E3AB-7E94-43FB-882C-F2D89B5AEC39}" destId="{146834E0-931E-487F-997E-86BEBB66C6C1}" srcOrd="0" destOrd="0" presId="urn:microsoft.com/office/officeart/2005/8/layout/vList4"/>
    <dgm:cxn modelId="{16F0375D-27CB-47FE-A770-6A028437C8CF}" type="presOf" srcId="{338A1160-B482-4F32-ABB8-67A32AFDD5CC}" destId="{768632AC-DB1B-44AC-9821-F72EE612EB6A}" srcOrd="0" destOrd="0" presId="urn:microsoft.com/office/officeart/2005/8/layout/vList4"/>
    <dgm:cxn modelId="{591102E1-5F4B-4D3F-BE09-2A98CA749F81}" srcId="{8D408682-EAA0-4A5F-85F7-95F4D590CECF}" destId="{5DF9BF2A-5418-47A4-B42A-198CC13D8DC1}" srcOrd="4" destOrd="0" parTransId="{20C92BDB-8C8D-46AA-991E-5A3EAD1E3A2B}" sibTransId="{E0872D69-719D-4904-9321-FF10C2EAB5CA}"/>
    <dgm:cxn modelId="{5A0E2923-284E-4FEE-9A45-860493B27617}" type="presOf" srcId="{7C5D42EB-28BD-4398-84C8-41EB58C3CB2C}" destId="{F67AF4BB-1402-4A13-872A-462B5948E3A8}" srcOrd="0" destOrd="0" presId="urn:microsoft.com/office/officeart/2005/8/layout/vList4"/>
    <dgm:cxn modelId="{F84B7AAF-2B6F-4DF4-8DBD-7152077E473A}" type="presOf" srcId="{8E3AD9B4-345B-4A4D-AB43-A9761E758626}" destId="{D12BFDDB-CE1F-456A-8671-5A432BE67437}" srcOrd="0" destOrd="0" presId="urn:microsoft.com/office/officeart/2005/8/layout/vList4"/>
    <dgm:cxn modelId="{C374A9FF-B851-4FC4-B18B-9FAAB407311B}" type="presOf" srcId="{65D68070-275C-456E-BB3F-C31EF1ED7B2D}" destId="{028EDF4C-0480-44A1-8659-F769F38F67D0}" srcOrd="1" destOrd="0" presId="urn:microsoft.com/office/officeart/2005/8/layout/vList4"/>
    <dgm:cxn modelId="{80457BB0-165B-4DAC-925A-EF95FCE5A40F}" type="presOf" srcId="{026A5576-5E23-4245-AA61-02643EC9BBE2}" destId="{36B23BD8-1A42-4BFA-A7CA-FE9279C0ECC9}" srcOrd="1" destOrd="0" presId="urn:microsoft.com/office/officeart/2005/8/layout/vList4"/>
    <dgm:cxn modelId="{973E263B-D6E0-4792-B678-BFA7AFD80AA6}" type="presOf" srcId="{026A5576-5E23-4245-AA61-02643EC9BBE2}" destId="{8E149B3A-49A8-4775-8F82-88BB73393A6F}" srcOrd="0" destOrd="0" presId="urn:microsoft.com/office/officeart/2005/8/layout/vList4"/>
    <dgm:cxn modelId="{96891C6D-2CD3-478F-A3DB-156E4CD75DA6}" type="presOf" srcId="{5DF9BF2A-5418-47A4-B42A-198CC13D8DC1}" destId="{94750AEC-60C0-4D2A-82B0-35077F1DB8E2}" srcOrd="1" destOrd="0" presId="urn:microsoft.com/office/officeart/2005/8/layout/vList4"/>
    <dgm:cxn modelId="{0D1F4F11-83B1-4CE8-A28F-812156ABBF9B}" type="presOf" srcId="{338A1160-B482-4F32-ABB8-67A32AFDD5CC}" destId="{4588C56F-C372-42D4-9E51-CD79AE96E39F}" srcOrd="1" destOrd="0" presId="urn:microsoft.com/office/officeart/2005/8/layout/vList4"/>
    <dgm:cxn modelId="{0E86B0C1-1798-4A14-A407-D40BDCBB4DEB}" srcId="{8D408682-EAA0-4A5F-85F7-95F4D590CECF}" destId="{4D45FE38-9428-4D63-883E-623925A13196}" srcOrd="5" destOrd="0" parTransId="{7C1E462D-D530-4B39-99EC-02C93246966B}" sibTransId="{535CA233-787B-42AF-A477-0DBD941325B5}"/>
    <dgm:cxn modelId="{40431806-2690-4A77-99B6-E148B6937AE6}" type="presOf" srcId="{4D45FE38-9428-4D63-883E-623925A13196}" destId="{FB473644-3470-49D2-A561-CD8844F3934D}" srcOrd="0" destOrd="0" presId="urn:microsoft.com/office/officeart/2005/8/layout/vList4"/>
    <dgm:cxn modelId="{9788018D-D1D3-45EF-B2AE-FEF9145A975F}" type="presOf" srcId="{DE59E3AB-7E94-43FB-882C-F2D89B5AEC39}" destId="{F0BCC63B-A3A7-4FEE-B975-E579AC1434C4}" srcOrd="1" destOrd="0" presId="urn:microsoft.com/office/officeart/2005/8/layout/vList4"/>
    <dgm:cxn modelId="{C07A9C92-7E44-41FF-88DA-8AC0D7B65CC9}" type="presOf" srcId="{8D408682-EAA0-4A5F-85F7-95F4D590CECF}" destId="{BA3F0E8D-4ACE-47B1-8989-68250CCCCF6E}" srcOrd="0" destOrd="0" presId="urn:microsoft.com/office/officeart/2005/8/layout/vList4"/>
    <dgm:cxn modelId="{85A4B351-CE98-4A24-AF9E-6A8000B1F2FB}" type="presOf" srcId="{E5A33E0B-B10D-45FC-ABC1-7DB696D7A9DF}" destId="{392F5C8D-7783-4EB8-BCEC-757BEF711483}" srcOrd="1" destOrd="0" presId="urn:microsoft.com/office/officeart/2005/8/layout/vList4"/>
    <dgm:cxn modelId="{E487D336-3E74-4408-83EE-C2101A439223}" srcId="{8D408682-EAA0-4A5F-85F7-95F4D590CECF}" destId="{E5A33E0B-B10D-45FC-ABC1-7DB696D7A9DF}" srcOrd="1" destOrd="0" parTransId="{EBDCA5AB-1627-4F1B-A7D8-837460D4B5E3}" sibTransId="{FFDBD621-68A9-46D2-B5B0-35D501CEF1A2}"/>
    <dgm:cxn modelId="{3D420B28-6F49-4159-8B5A-62CD6FFA5CAE}" srcId="{8D408682-EAA0-4A5F-85F7-95F4D590CECF}" destId="{026A5576-5E23-4245-AA61-02643EC9BBE2}" srcOrd="3" destOrd="0" parTransId="{FD1BA939-7F77-4C73-8625-FAD14F42E853}" sibTransId="{02E08D0E-1D08-4E98-9267-01B2A415D6EB}"/>
    <dgm:cxn modelId="{13166FA5-13DC-42E6-A65A-D0663FBBC50A}" srcId="{8D408682-EAA0-4A5F-85F7-95F4D590CECF}" destId="{338A1160-B482-4F32-ABB8-67A32AFDD5CC}" srcOrd="0" destOrd="0" parTransId="{4BB40A0D-69C8-4A74-9854-A52D0B9D459B}" sibTransId="{ED88BD50-4790-4183-AC2C-70E3852CA402}"/>
    <dgm:cxn modelId="{7F18D61A-4C09-412D-85CC-FE5E41A04C19}" type="presOf" srcId="{4D45FE38-9428-4D63-883E-623925A13196}" destId="{E7965EEB-6A07-4C7A-BE6C-720BBA177D95}" srcOrd="1" destOrd="0" presId="urn:microsoft.com/office/officeart/2005/8/layout/vList4"/>
    <dgm:cxn modelId="{DB8BD850-CB79-4EF3-B012-4F1831773A4D}" type="presParOf" srcId="{BA3F0E8D-4ACE-47B1-8989-68250CCCCF6E}" destId="{950D8970-D988-4C39-9E11-A7076D0383D0}" srcOrd="0" destOrd="0" presId="urn:microsoft.com/office/officeart/2005/8/layout/vList4"/>
    <dgm:cxn modelId="{2133B7A2-9C6C-4868-97FD-BD0A8482E0EE}" type="presParOf" srcId="{950D8970-D988-4C39-9E11-A7076D0383D0}" destId="{768632AC-DB1B-44AC-9821-F72EE612EB6A}" srcOrd="0" destOrd="0" presId="urn:microsoft.com/office/officeart/2005/8/layout/vList4"/>
    <dgm:cxn modelId="{F2D78CFE-486C-4577-AA05-0C15EF5B4989}" type="presParOf" srcId="{950D8970-D988-4C39-9E11-A7076D0383D0}" destId="{4700B4CA-E39B-4F6B-A8F5-CDE700901BC9}" srcOrd="1" destOrd="0" presId="urn:microsoft.com/office/officeart/2005/8/layout/vList4"/>
    <dgm:cxn modelId="{9EA420A2-7EB1-4D16-BC3D-1F497A9EEF29}" type="presParOf" srcId="{950D8970-D988-4C39-9E11-A7076D0383D0}" destId="{4588C56F-C372-42D4-9E51-CD79AE96E39F}" srcOrd="2" destOrd="0" presId="urn:microsoft.com/office/officeart/2005/8/layout/vList4"/>
    <dgm:cxn modelId="{F40853E2-C6A9-4FDE-B0F5-84662D6100CA}" type="presParOf" srcId="{BA3F0E8D-4ACE-47B1-8989-68250CCCCF6E}" destId="{FF4B0332-7268-414B-B6DF-FDE17AD837D3}" srcOrd="1" destOrd="0" presId="urn:microsoft.com/office/officeart/2005/8/layout/vList4"/>
    <dgm:cxn modelId="{A160E2E3-06F0-4411-9CE9-50F2F30E38CD}" type="presParOf" srcId="{BA3F0E8D-4ACE-47B1-8989-68250CCCCF6E}" destId="{40417494-0750-415C-A20B-A3775D5D53F7}" srcOrd="2" destOrd="0" presId="urn:microsoft.com/office/officeart/2005/8/layout/vList4"/>
    <dgm:cxn modelId="{C78D3064-9D86-4B34-8465-3A23EE7BC723}" type="presParOf" srcId="{40417494-0750-415C-A20B-A3775D5D53F7}" destId="{B99D985A-900A-4B96-8F9B-17B67DF3A0F9}" srcOrd="0" destOrd="0" presId="urn:microsoft.com/office/officeart/2005/8/layout/vList4"/>
    <dgm:cxn modelId="{C8A1B9BC-0257-4C0D-98CB-45A642DC15A9}" type="presParOf" srcId="{40417494-0750-415C-A20B-A3775D5D53F7}" destId="{668E06A3-7EB9-4D57-BCBC-1A18AFF974BE}" srcOrd="1" destOrd="0" presId="urn:microsoft.com/office/officeart/2005/8/layout/vList4"/>
    <dgm:cxn modelId="{B4C4EB58-F80A-452C-819A-33E631DFD0CE}" type="presParOf" srcId="{40417494-0750-415C-A20B-A3775D5D53F7}" destId="{392F5C8D-7783-4EB8-BCEC-757BEF711483}" srcOrd="2" destOrd="0" presId="urn:microsoft.com/office/officeart/2005/8/layout/vList4"/>
    <dgm:cxn modelId="{E807F147-6973-481E-9DC1-53807DFFFDF8}" type="presParOf" srcId="{BA3F0E8D-4ACE-47B1-8989-68250CCCCF6E}" destId="{787E878D-5E80-4716-8DFB-92348ED003D1}" srcOrd="3" destOrd="0" presId="urn:microsoft.com/office/officeart/2005/8/layout/vList4"/>
    <dgm:cxn modelId="{D80C4F65-48DE-4D60-A94B-6EDB64840CE6}" type="presParOf" srcId="{BA3F0E8D-4ACE-47B1-8989-68250CCCCF6E}" destId="{F55A0883-9647-4F43-A1A4-C506A832178D}" srcOrd="4" destOrd="0" presId="urn:microsoft.com/office/officeart/2005/8/layout/vList4"/>
    <dgm:cxn modelId="{502D013A-1C74-4053-8351-2AEF3A261C43}" type="presParOf" srcId="{F55A0883-9647-4F43-A1A4-C506A832178D}" destId="{146834E0-931E-487F-997E-86BEBB66C6C1}" srcOrd="0" destOrd="0" presId="urn:microsoft.com/office/officeart/2005/8/layout/vList4"/>
    <dgm:cxn modelId="{0C202DAF-BCB3-4649-A0CA-F70D1845231A}" type="presParOf" srcId="{F55A0883-9647-4F43-A1A4-C506A832178D}" destId="{01D2A6C2-1068-402F-A8C5-9C84DF94BDD1}" srcOrd="1" destOrd="0" presId="urn:microsoft.com/office/officeart/2005/8/layout/vList4"/>
    <dgm:cxn modelId="{2D1FF2BC-A00B-4240-8A01-A9E44A4606A4}" type="presParOf" srcId="{F55A0883-9647-4F43-A1A4-C506A832178D}" destId="{F0BCC63B-A3A7-4FEE-B975-E579AC1434C4}" srcOrd="2" destOrd="0" presId="urn:microsoft.com/office/officeart/2005/8/layout/vList4"/>
    <dgm:cxn modelId="{9D017A23-8C10-447C-957F-C90E934150EE}" type="presParOf" srcId="{BA3F0E8D-4ACE-47B1-8989-68250CCCCF6E}" destId="{481D1E19-D6F7-41B4-878B-860C9E949615}" srcOrd="5" destOrd="0" presId="urn:microsoft.com/office/officeart/2005/8/layout/vList4"/>
    <dgm:cxn modelId="{59ABB5A5-6BC9-4485-9F3F-0C607910BE3E}" type="presParOf" srcId="{BA3F0E8D-4ACE-47B1-8989-68250CCCCF6E}" destId="{933CAAD9-D8BC-4E6B-B29C-D56E07CEB0B5}" srcOrd="6" destOrd="0" presId="urn:microsoft.com/office/officeart/2005/8/layout/vList4"/>
    <dgm:cxn modelId="{11D601A3-4010-4E28-8983-64163FF72217}" type="presParOf" srcId="{933CAAD9-D8BC-4E6B-B29C-D56E07CEB0B5}" destId="{8E149B3A-49A8-4775-8F82-88BB73393A6F}" srcOrd="0" destOrd="0" presId="urn:microsoft.com/office/officeart/2005/8/layout/vList4"/>
    <dgm:cxn modelId="{30B4BF29-8B01-4F1A-8E69-88925E6FE2EE}" type="presParOf" srcId="{933CAAD9-D8BC-4E6B-B29C-D56E07CEB0B5}" destId="{D4A32A12-D234-48D6-A43F-E16F649076D8}" srcOrd="1" destOrd="0" presId="urn:microsoft.com/office/officeart/2005/8/layout/vList4"/>
    <dgm:cxn modelId="{00AF3659-FEFC-4A17-82D7-B8092D37B7D3}" type="presParOf" srcId="{933CAAD9-D8BC-4E6B-B29C-D56E07CEB0B5}" destId="{36B23BD8-1A42-4BFA-A7CA-FE9279C0ECC9}" srcOrd="2" destOrd="0" presId="urn:microsoft.com/office/officeart/2005/8/layout/vList4"/>
    <dgm:cxn modelId="{BB0C0DF8-BF2F-42CA-89F1-488BA5758122}" type="presParOf" srcId="{BA3F0E8D-4ACE-47B1-8989-68250CCCCF6E}" destId="{70958EF8-9937-4052-A1ED-28FFABB09B10}" srcOrd="7" destOrd="0" presId="urn:microsoft.com/office/officeart/2005/8/layout/vList4"/>
    <dgm:cxn modelId="{20C8E63F-B467-4F6F-84FC-C972EFE5C5A1}" type="presParOf" srcId="{BA3F0E8D-4ACE-47B1-8989-68250CCCCF6E}" destId="{EAE6B876-9AC6-4558-A0DD-37FB504E56DD}" srcOrd="8" destOrd="0" presId="urn:microsoft.com/office/officeart/2005/8/layout/vList4"/>
    <dgm:cxn modelId="{3D8CC13B-BBAB-40B6-9B88-5A182F42CC83}" type="presParOf" srcId="{EAE6B876-9AC6-4558-A0DD-37FB504E56DD}" destId="{3B52200D-3C5F-463B-AEB0-42E5F3F65EED}" srcOrd="0" destOrd="0" presId="urn:microsoft.com/office/officeart/2005/8/layout/vList4"/>
    <dgm:cxn modelId="{989AD9D1-EF65-4818-948C-5AFA1E6CBD59}" type="presParOf" srcId="{EAE6B876-9AC6-4558-A0DD-37FB504E56DD}" destId="{886D5CA9-1F3F-4BA7-A0AD-BD3B11F64658}" srcOrd="1" destOrd="0" presId="urn:microsoft.com/office/officeart/2005/8/layout/vList4"/>
    <dgm:cxn modelId="{3972D7D1-CF70-460D-8089-9A9E2B58376D}" type="presParOf" srcId="{EAE6B876-9AC6-4558-A0DD-37FB504E56DD}" destId="{94750AEC-60C0-4D2A-82B0-35077F1DB8E2}" srcOrd="2" destOrd="0" presId="urn:microsoft.com/office/officeart/2005/8/layout/vList4"/>
    <dgm:cxn modelId="{17413D63-52DD-4CDA-ADED-1A580806EDB2}" type="presParOf" srcId="{BA3F0E8D-4ACE-47B1-8989-68250CCCCF6E}" destId="{6560D87F-3C53-4005-8888-6482B7C57394}" srcOrd="9" destOrd="0" presId="urn:microsoft.com/office/officeart/2005/8/layout/vList4"/>
    <dgm:cxn modelId="{69B26298-B724-4500-A505-D32FED20B948}" type="presParOf" srcId="{BA3F0E8D-4ACE-47B1-8989-68250CCCCF6E}" destId="{DBAA9C8B-30CA-4107-8D34-5643A5725517}" srcOrd="10" destOrd="0" presId="urn:microsoft.com/office/officeart/2005/8/layout/vList4"/>
    <dgm:cxn modelId="{065547FF-AFCE-4B7C-8889-2CC9A4FC948F}" type="presParOf" srcId="{DBAA9C8B-30CA-4107-8D34-5643A5725517}" destId="{FB473644-3470-49D2-A561-CD8844F3934D}" srcOrd="0" destOrd="0" presId="urn:microsoft.com/office/officeart/2005/8/layout/vList4"/>
    <dgm:cxn modelId="{EB925F97-D98B-41CB-83F6-10AC6E4CC4F9}" type="presParOf" srcId="{DBAA9C8B-30CA-4107-8D34-5643A5725517}" destId="{4A3EFD96-9011-4633-ABAE-92A491008E75}" srcOrd="1" destOrd="0" presId="urn:microsoft.com/office/officeart/2005/8/layout/vList4"/>
    <dgm:cxn modelId="{ACFE8567-C307-49B5-977B-6199B940FB1E}" type="presParOf" srcId="{DBAA9C8B-30CA-4107-8D34-5643A5725517}" destId="{E7965EEB-6A07-4C7A-BE6C-720BBA177D95}" srcOrd="2" destOrd="0" presId="urn:microsoft.com/office/officeart/2005/8/layout/vList4"/>
    <dgm:cxn modelId="{CA8E51CD-1FAD-4519-BBBD-FAB3604A5554}" type="presParOf" srcId="{BA3F0E8D-4ACE-47B1-8989-68250CCCCF6E}" destId="{6BBC569D-BA31-420D-ABF9-6F72F698DB5A}" srcOrd="11" destOrd="0" presId="urn:microsoft.com/office/officeart/2005/8/layout/vList4"/>
    <dgm:cxn modelId="{86D50B09-208B-4606-8420-0AF8CEA523FA}" type="presParOf" srcId="{BA3F0E8D-4ACE-47B1-8989-68250CCCCF6E}" destId="{C32A5247-772B-40CA-9B55-9FFC2FD039C7}" srcOrd="12" destOrd="0" presId="urn:microsoft.com/office/officeart/2005/8/layout/vList4"/>
    <dgm:cxn modelId="{BB01098F-AA82-49EA-AEC9-486A00FC348F}" type="presParOf" srcId="{C32A5247-772B-40CA-9B55-9FFC2FD039C7}" destId="{F749ADEC-F684-4A94-A8BD-6F9160933E4E}" srcOrd="0" destOrd="0" presId="urn:microsoft.com/office/officeart/2005/8/layout/vList4"/>
    <dgm:cxn modelId="{3E100F7B-49AF-454B-8C67-505C31B780A6}" type="presParOf" srcId="{C32A5247-772B-40CA-9B55-9FFC2FD039C7}" destId="{B37F6111-2812-4650-8B50-F35DAF7CFBD5}" srcOrd="1" destOrd="0" presId="urn:microsoft.com/office/officeart/2005/8/layout/vList4"/>
    <dgm:cxn modelId="{7E75D470-2A8A-4871-AF6C-BEF17D1F31E3}" type="presParOf" srcId="{C32A5247-772B-40CA-9B55-9FFC2FD039C7}" destId="{028EDF4C-0480-44A1-8659-F769F38F67D0}" srcOrd="2" destOrd="0" presId="urn:microsoft.com/office/officeart/2005/8/layout/vList4"/>
    <dgm:cxn modelId="{90E0AEAC-2973-4472-A5E8-5FD083C22325}" type="presParOf" srcId="{BA3F0E8D-4ACE-47B1-8989-68250CCCCF6E}" destId="{C8127547-46DA-4354-9CAC-725DE2A28F66}" srcOrd="13" destOrd="0" presId="urn:microsoft.com/office/officeart/2005/8/layout/vList4"/>
    <dgm:cxn modelId="{73FA4440-5288-4581-ADD9-84EBA4DECF8B}" type="presParOf" srcId="{BA3F0E8D-4ACE-47B1-8989-68250CCCCF6E}" destId="{CE92F155-77EB-4EA6-A252-B0B147B66E5F}" srcOrd="14" destOrd="0" presId="urn:microsoft.com/office/officeart/2005/8/layout/vList4"/>
    <dgm:cxn modelId="{DB1A0025-C6C5-4460-B906-1464C76FD62D}" type="presParOf" srcId="{CE92F155-77EB-4EA6-A252-B0B147B66E5F}" destId="{F67AF4BB-1402-4A13-872A-462B5948E3A8}" srcOrd="0" destOrd="0" presId="urn:microsoft.com/office/officeart/2005/8/layout/vList4"/>
    <dgm:cxn modelId="{00DBF0AA-9710-44C7-BEC8-51E05CA43D71}" type="presParOf" srcId="{CE92F155-77EB-4EA6-A252-B0B147B66E5F}" destId="{D4D9484C-6AB1-4CAB-9980-3D3BFEA239F4}" srcOrd="1" destOrd="0" presId="urn:microsoft.com/office/officeart/2005/8/layout/vList4"/>
    <dgm:cxn modelId="{B264A2AB-3050-492E-83DD-4B3C0BBC21E1}" type="presParOf" srcId="{CE92F155-77EB-4EA6-A252-B0B147B66E5F}" destId="{DBA18BEF-E251-4E25-84A1-A6EBDE25A54A}" srcOrd="2" destOrd="0" presId="urn:microsoft.com/office/officeart/2005/8/layout/vList4"/>
    <dgm:cxn modelId="{F5314BCC-CE77-4093-B02D-72061253F058}" type="presParOf" srcId="{BA3F0E8D-4ACE-47B1-8989-68250CCCCF6E}" destId="{2B3CD789-E767-489A-9F78-7DDA01818501}" srcOrd="15" destOrd="0" presId="urn:microsoft.com/office/officeart/2005/8/layout/vList4"/>
    <dgm:cxn modelId="{00C904C8-82C5-4008-B3FC-50ED7FD07344}" type="presParOf" srcId="{BA3F0E8D-4ACE-47B1-8989-68250CCCCF6E}" destId="{6B89080C-AC16-406A-A9E0-58E2629CBE4E}" srcOrd="16" destOrd="0" presId="urn:microsoft.com/office/officeart/2005/8/layout/vList4"/>
    <dgm:cxn modelId="{ABCE7F0F-B5C0-46C2-842B-8C5A49D16140}" type="presParOf" srcId="{6B89080C-AC16-406A-A9E0-58E2629CBE4E}" destId="{D12BFDDB-CE1F-456A-8671-5A432BE67437}" srcOrd="0" destOrd="0" presId="urn:microsoft.com/office/officeart/2005/8/layout/vList4"/>
    <dgm:cxn modelId="{F5B71526-C95D-4D7E-8D60-398C6EB4E5D8}" type="presParOf" srcId="{6B89080C-AC16-406A-A9E0-58E2629CBE4E}" destId="{CDF74785-9B21-4E15-BBA6-647C15F173EA}" srcOrd="1" destOrd="0" presId="urn:microsoft.com/office/officeart/2005/8/layout/vList4"/>
    <dgm:cxn modelId="{0924BC3C-2412-43DE-8519-3191353FF3FF}" type="presParOf" srcId="{6B89080C-AC16-406A-A9E0-58E2629CBE4E}" destId="{D7F67456-98BF-43C0-83BB-3F75250BE3E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9929A8-2827-4146-B627-EDB8587839C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B3DAB0-158C-46FC-9B56-0D76FACDC31C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населених пунктів і</a:t>
          </a:r>
          <a:endParaRPr lang="uk-UA" noProof="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виробничих центрів</a:t>
          </a:r>
          <a:endParaRPr lang="uk-UA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769096C-2AD2-4BB5-A964-F94A6BC51CCE}" type="parTrans" cxnId="{B013B50A-0A43-489A-A429-045A880D9BA7}">
      <dgm:prSet/>
      <dgm:spPr/>
      <dgm:t>
        <a:bodyPr/>
        <a:lstStyle/>
        <a:p>
          <a:endParaRPr lang="ru-RU"/>
        </a:p>
      </dgm:t>
    </dgm:pt>
    <dgm:pt modelId="{E61E21EF-73E7-48C4-8673-97784F1E950C}" type="sibTrans" cxnId="{B013B50A-0A43-489A-A429-045A880D9BA7}">
      <dgm:prSet/>
      <dgm:spPr/>
      <dgm:t>
        <a:bodyPr/>
        <a:lstStyle/>
        <a:p>
          <a:endParaRPr lang="ru-RU"/>
        </a:p>
      </dgm:t>
    </dgm:pt>
    <dgm:pt modelId="{2A4B0A75-7DA5-4706-BDA8-81A3BD7DA672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uk-UA" noProof="0" dirty="0" smtClean="0">
              <a:solidFill>
                <a:schemeClr val="bg1"/>
              </a:solidFill>
            </a:rPr>
            <a:t>Виробничу і господарську зони треба розміщувати нижче житлового сектора і з підвітряного боку. Враховують відстань до с.-г. угідь, залізничних і водних станцій, підприємств з переробки і реалізації, зелених насаджень і відкритих водойм.  Відведені під забудову площі повинні бути похилі для стоку і бути придатні для закладання багаторічних насаджень. Садиба – в центрі земельної ділянки. </a:t>
          </a:r>
          <a:endParaRPr lang="uk-UA" noProof="0" dirty="0">
            <a:solidFill>
              <a:schemeClr val="bg1"/>
            </a:solidFill>
          </a:endParaRPr>
        </a:p>
      </dgm:t>
    </dgm:pt>
    <dgm:pt modelId="{C581EF04-9A5B-494E-8EB2-ADA0A56DE39F}" type="parTrans" cxnId="{81CBDBC8-74AF-4242-BFEE-A88429DD98E1}">
      <dgm:prSet/>
      <dgm:spPr/>
      <dgm:t>
        <a:bodyPr/>
        <a:lstStyle/>
        <a:p>
          <a:endParaRPr lang="ru-RU"/>
        </a:p>
      </dgm:t>
    </dgm:pt>
    <dgm:pt modelId="{8E84512E-4A5B-4786-9733-6D42F3EA581F}" type="sibTrans" cxnId="{81CBDBC8-74AF-4242-BFEE-A88429DD98E1}">
      <dgm:prSet/>
      <dgm:spPr/>
      <dgm:t>
        <a:bodyPr/>
        <a:lstStyle/>
        <a:p>
          <a:endParaRPr lang="ru-RU"/>
        </a:p>
      </dgm:t>
    </dgm:pt>
    <dgm:pt modelId="{C33107EE-D6C0-4D9E-90CC-28B49F309F5F}">
      <dgm:prSet phldrT="[Текст]"/>
      <dgm:spPr/>
      <dgm:t>
        <a:bodyPr/>
        <a:lstStyle/>
        <a:p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Розміщення дорожньої мережі та системи лісосмуг</a:t>
          </a:r>
          <a:endParaRPr lang="uk-UA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523F73F-263C-4F80-8C70-D5766608C577}" type="parTrans" cxnId="{6E3401F8-2B1B-4BF5-8563-7C923B4CCA10}">
      <dgm:prSet/>
      <dgm:spPr/>
      <dgm:t>
        <a:bodyPr/>
        <a:lstStyle/>
        <a:p>
          <a:endParaRPr lang="ru-RU"/>
        </a:p>
      </dgm:t>
    </dgm:pt>
    <dgm:pt modelId="{74ED3F31-3179-478A-B3B1-A23940B506ED}" type="sibTrans" cxnId="{6E3401F8-2B1B-4BF5-8563-7C923B4CCA10}">
      <dgm:prSet/>
      <dgm:spPr/>
      <dgm:t>
        <a:bodyPr/>
        <a:lstStyle/>
        <a:p>
          <a:endParaRPr lang="ru-RU"/>
        </a:p>
      </dgm:t>
    </dgm:pt>
    <dgm:pt modelId="{16D8AB1B-A962-4E84-8114-70E70312889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900" noProof="0" dirty="0" smtClean="0">
              <a:solidFill>
                <a:schemeClr val="bg1"/>
              </a:solidFill>
            </a:rPr>
            <a:t>Польові дороги – по межах полів сівозмін, з південного боку лісосмуг. Їх ширина складає:  для основних лісосмуг – 5-6 м, поперечних – 4-5 і додаткових – 3-4 м.</a:t>
          </a:r>
          <a:endParaRPr lang="uk-UA" sz="900" noProof="0" dirty="0">
            <a:solidFill>
              <a:schemeClr val="bg1"/>
            </a:solidFill>
          </a:endParaRPr>
        </a:p>
      </dgm:t>
    </dgm:pt>
    <dgm:pt modelId="{4B451085-CE59-4591-B9C5-6EEC6ECD2208}" type="parTrans" cxnId="{BF6FF79C-0AE5-4463-BF85-9AD5DA5D4102}">
      <dgm:prSet/>
      <dgm:spPr/>
      <dgm:t>
        <a:bodyPr/>
        <a:lstStyle/>
        <a:p>
          <a:endParaRPr lang="ru-RU"/>
        </a:p>
      </dgm:t>
    </dgm:pt>
    <dgm:pt modelId="{D2509992-56D1-47C5-BC74-39C942B0941F}" type="sibTrans" cxnId="{BF6FF79C-0AE5-4463-BF85-9AD5DA5D4102}">
      <dgm:prSet/>
      <dgm:spPr/>
      <dgm:t>
        <a:bodyPr/>
        <a:lstStyle/>
        <a:p>
          <a:endParaRPr lang="ru-RU"/>
        </a:p>
      </dgm:t>
    </dgm:pt>
    <dgm:pt modelId="{3713015E-65CB-4D41-9BF4-EA35F2983EC4}">
      <dgm:prSet phldrT="[Текст]"/>
      <dgm:spPr/>
      <dgm:t>
        <a:bodyPr/>
        <a:lstStyle/>
        <a:p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і розміщення с.-г. угідь і сівозмін</a:t>
          </a:r>
          <a:endParaRPr lang="uk-UA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AAD99DE-F34B-4CE0-BF60-262D89865D0A}" type="parTrans" cxnId="{1880B214-B215-4275-A3B5-C20E3470F9A7}">
      <dgm:prSet/>
      <dgm:spPr/>
      <dgm:t>
        <a:bodyPr/>
        <a:lstStyle/>
        <a:p>
          <a:endParaRPr lang="ru-RU"/>
        </a:p>
      </dgm:t>
    </dgm:pt>
    <dgm:pt modelId="{932D62B1-5BDF-40B7-AC16-77D2194E1B5F}" type="sibTrans" cxnId="{1880B214-B215-4275-A3B5-C20E3470F9A7}">
      <dgm:prSet/>
      <dgm:spPr/>
      <dgm:t>
        <a:bodyPr/>
        <a:lstStyle/>
        <a:p>
          <a:endParaRPr lang="ru-RU"/>
        </a:p>
      </dgm:t>
    </dgm:pt>
    <dgm:pt modelId="{9AA7445E-2008-41A9-BF78-1FF4100B55A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000" noProof="0" dirty="0" smtClean="0">
              <a:solidFill>
                <a:schemeClr val="bg1"/>
              </a:solidFill>
            </a:rPr>
            <a:t>У процесі проектування і впровадження сівозмін визначають склад і співвідношення угідь, види і типи їх, кількість і склад пасовищ. Складають схему організації території сівозмін. Враховують проходження ерозійних процесів на окремих ділянках. Планують відведення площ під спеціальні ґрунтозахисні сівозміни.</a:t>
          </a:r>
          <a:endParaRPr lang="uk-UA" sz="1000" noProof="0" dirty="0">
            <a:solidFill>
              <a:schemeClr val="bg1"/>
            </a:solidFill>
          </a:endParaRPr>
        </a:p>
      </dgm:t>
    </dgm:pt>
    <dgm:pt modelId="{DBBF3483-D3E4-401D-A291-9E0C6C1B1138}" type="parTrans" cxnId="{BCBBA7EB-EAF1-4C61-ADF4-E1F5953FCD2E}">
      <dgm:prSet/>
      <dgm:spPr/>
      <dgm:t>
        <a:bodyPr/>
        <a:lstStyle/>
        <a:p>
          <a:endParaRPr lang="ru-RU"/>
        </a:p>
      </dgm:t>
    </dgm:pt>
    <dgm:pt modelId="{184003D8-8548-4ACA-B994-0D7CEB7FDA26}" type="sibTrans" cxnId="{BCBBA7EB-EAF1-4C61-ADF4-E1F5953FCD2E}">
      <dgm:prSet/>
      <dgm:spPr/>
      <dgm:t>
        <a:bodyPr/>
        <a:lstStyle/>
        <a:p>
          <a:endParaRPr lang="ru-RU"/>
        </a:p>
      </dgm:t>
    </dgm:pt>
    <dgm:pt modelId="{7644F98B-F791-40F2-BCB8-989E58A33E26}">
      <dgm:prSet phldrT="[Текст]"/>
      <dgm:spPr/>
      <dgm:t>
        <a:bodyPr/>
        <a:lstStyle/>
        <a:p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сівозмін</a:t>
          </a:r>
          <a:endParaRPr lang="uk-UA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390471A-64CD-49E7-AE4F-503C2EC40D1B}" type="parTrans" cxnId="{096A4F45-6E16-4DDC-B448-57598FA8AEDD}">
      <dgm:prSet/>
      <dgm:spPr/>
      <dgm:t>
        <a:bodyPr/>
        <a:lstStyle/>
        <a:p>
          <a:endParaRPr lang="ru-RU"/>
        </a:p>
      </dgm:t>
    </dgm:pt>
    <dgm:pt modelId="{7BCFC008-5455-4793-B750-7E614E76A0FD}" type="sibTrans" cxnId="{096A4F45-6E16-4DDC-B448-57598FA8AEDD}">
      <dgm:prSet/>
      <dgm:spPr/>
      <dgm:t>
        <a:bodyPr/>
        <a:lstStyle/>
        <a:p>
          <a:endParaRPr lang="ru-RU"/>
        </a:p>
      </dgm:t>
    </dgm:pt>
    <dgm:pt modelId="{76451E84-F3A0-47FF-9C8E-9E01F71B3A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000" noProof="0" dirty="0" smtClean="0">
              <a:solidFill>
                <a:schemeClr val="bg1"/>
              </a:solidFill>
            </a:rPr>
            <a:t>Поля повинні бути рівновеликими, не перетинатися ярами, річками тощо. Допустиме відхилення від середнього розміру поля 3-5%. Останнє повинно мати грунт однієї якості. Найкраща форма – прямокутна із співвідношенням сторін: 1:3, 1:4. Довша сторона поля розташовується впоперек схилу. </a:t>
          </a:r>
          <a:endParaRPr lang="uk-UA" sz="1000" noProof="0" dirty="0">
            <a:solidFill>
              <a:schemeClr val="bg1"/>
            </a:solidFill>
          </a:endParaRPr>
        </a:p>
      </dgm:t>
    </dgm:pt>
    <dgm:pt modelId="{53AB84E8-CA07-48E4-8BCA-C26E381735EF}" type="parTrans" cxnId="{AC1DB31D-BDA2-47FA-A74D-9A1ADAD30B88}">
      <dgm:prSet/>
      <dgm:spPr/>
      <dgm:t>
        <a:bodyPr/>
        <a:lstStyle/>
        <a:p>
          <a:endParaRPr lang="ru-RU"/>
        </a:p>
      </dgm:t>
    </dgm:pt>
    <dgm:pt modelId="{089C2C0C-12FF-43D8-8B13-5F9F8BCABD9D}" type="sibTrans" cxnId="{AC1DB31D-BDA2-47FA-A74D-9A1ADAD30B88}">
      <dgm:prSet/>
      <dgm:spPr/>
      <dgm:t>
        <a:bodyPr/>
        <a:lstStyle/>
        <a:p>
          <a:endParaRPr lang="ru-RU"/>
        </a:p>
      </dgm:t>
    </dgm:pt>
    <dgm:pt modelId="{884AD7A9-9CB2-488F-8282-44E5934F0FFA}">
      <dgm:prSet phldrT="[Текст]"/>
      <dgm:spPr/>
      <dgm:t>
        <a:bodyPr/>
        <a:lstStyle/>
        <a:p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природних кормових угідь</a:t>
          </a:r>
          <a:endParaRPr lang="uk-UA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E73A67-23B7-43FB-940D-8362B3DA6E5D}" type="parTrans" cxnId="{A14CCEB3-E956-4E0E-8DB5-3374AEA6FB52}">
      <dgm:prSet/>
      <dgm:spPr/>
      <dgm:t>
        <a:bodyPr/>
        <a:lstStyle/>
        <a:p>
          <a:endParaRPr lang="ru-RU"/>
        </a:p>
      </dgm:t>
    </dgm:pt>
    <dgm:pt modelId="{088AB5A4-A4E7-4E90-BBFD-D532FC0F9EC7}" type="sibTrans" cxnId="{A14CCEB3-E956-4E0E-8DB5-3374AEA6FB52}">
      <dgm:prSet/>
      <dgm:spPr/>
      <dgm:t>
        <a:bodyPr/>
        <a:lstStyle/>
        <a:p>
          <a:endParaRPr lang="ru-RU"/>
        </a:p>
      </dgm:t>
    </dgm:pt>
    <dgm:pt modelId="{17369E88-C68E-4E3E-85F3-4A2E14AE3BE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000" noProof="0" dirty="0" smtClean="0">
              <a:solidFill>
                <a:schemeClr val="bg1"/>
              </a:solidFill>
            </a:rPr>
            <a:t>Закріплення ділянок за виробничими підрозділами, розробка пасовище -, сінокосо- і лукозмін, розміщення гуртових і отарних ділянок, літніх таборів, скотопрогонів, визначення порядку спасування і схеми  чергування ділянок, розміщення дорожньої мережі і водних споруд для тварин, зрошення сіножатей і пасовищ.</a:t>
          </a:r>
          <a:endParaRPr lang="uk-UA" sz="1000" noProof="0" dirty="0">
            <a:solidFill>
              <a:schemeClr val="bg1"/>
            </a:solidFill>
          </a:endParaRPr>
        </a:p>
      </dgm:t>
    </dgm:pt>
    <dgm:pt modelId="{327C53D0-C200-4D24-9F0B-72B40EB2DFAB}" type="parTrans" cxnId="{D64A493C-4503-4E93-8090-B88374E06855}">
      <dgm:prSet/>
      <dgm:spPr/>
      <dgm:t>
        <a:bodyPr/>
        <a:lstStyle/>
        <a:p>
          <a:endParaRPr lang="ru-RU"/>
        </a:p>
      </dgm:t>
    </dgm:pt>
    <dgm:pt modelId="{4BDAFF67-31F9-42E4-8510-1549BFF3BE6B}" type="sibTrans" cxnId="{D64A493C-4503-4E93-8090-B88374E06855}">
      <dgm:prSet/>
      <dgm:spPr/>
      <dgm:t>
        <a:bodyPr/>
        <a:lstStyle/>
        <a:p>
          <a:endParaRPr lang="ru-RU"/>
        </a:p>
      </dgm:t>
    </dgm:pt>
    <dgm:pt modelId="{8FFA463E-80E2-40D6-A6C0-51BB27EEC1DC}">
      <dgm:prSet phldrT="[Текст]"/>
      <dgm:spPr/>
      <dgm:t>
        <a:bodyPr/>
        <a:lstStyle/>
        <a:p>
          <a:r>
            <a:rPr lang="uk-UA" b="1" i="1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садів, ягідників, виноградників</a:t>
          </a:r>
          <a:endParaRPr lang="uk-UA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788351-A47F-47E6-8B4B-641193B72AEC}" type="parTrans" cxnId="{DD41F5B2-9D07-4718-8644-B2EE221A2F66}">
      <dgm:prSet/>
      <dgm:spPr/>
      <dgm:t>
        <a:bodyPr/>
        <a:lstStyle/>
        <a:p>
          <a:endParaRPr lang="ru-RU"/>
        </a:p>
      </dgm:t>
    </dgm:pt>
    <dgm:pt modelId="{82C50832-0901-4429-991D-60CAD047D476}" type="sibTrans" cxnId="{DD41F5B2-9D07-4718-8644-B2EE221A2F66}">
      <dgm:prSet/>
      <dgm:spPr/>
      <dgm:t>
        <a:bodyPr/>
        <a:lstStyle/>
        <a:p>
          <a:endParaRPr lang="ru-RU"/>
        </a:p>
      </dgm:t>
    </dgm:pt>
    <dgm:pt modelId="{23963745-B5C1-4F10-B8D0-51DC2322C1E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000" noProof="0" dirty="0" smtClean="0">
              <a:solidFill>
                <a:schemeClr val="bg1"/>
              </a:solidFill>
            </a:rPr>
            <a:t>Розміщення порід і сортів, кварталів і бригадних дільниць, вітрозахисних насаджень, підсобних приміщень, дорожньої мережі, водних споруд і елементів зрошувальної мережі.</a:t>
          </a:r>
          <a:endParaRPr lang="uk-UA" sz="1000" noProof="0" dirty="0">
            <a:solidFill>
              <a:schemeClr val="bg1"/>
            </a:solidFill>
          </a:endParaRPr>
        </a:p>
      </dgm:t>
    </dgm:pt>
    <dgm:pt modelId="{0504D278-6E7A-4696-9DD6-146A2763B40C}" type="parTrans" cxnId="{3C3892B4-F28D-4FEC-BDD0-B27621721699}">
      <dgm:prSet/>
      <dgm:spPr/>
      <dgm:t>
        <a:bodyPr/>
        <a:lstStyle/>
        <a:p>
          <a:endParaRPr lang="ru-RU"/>
        </a:p>
      </dgm:t>
    </dgm:pt>
    <dgm:pt modelId="{C4CE5985-22D1-4A35-8804-07F9E96BACBB}" type="sibTrans" cxnId="{3C3892B4-F28D-4FEC-BDD0-B27621721699}">
      <dgm:prSet/>
      <dgm:spPr/>
      <dgm:t>
        <a:bodyPr/>
        <a:lstStyle/>
        <a:p>
          <a:endParaRPr lang="ru-RU"/>
        </a:p>
      </dgm:t>
    </dgm:pt>
    <dgm:pt modelId="{C1F11895-EAA3-4954-841D-35BDAC0A1F41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900" noProof="0" dirty="0" smtClean="0">
              <a:solidFill>
                <a:schemeClr val="bg1"/>
              </a:solidFill>
            </a:rPr>
            <a:t>Лісосмуги: основні – упоперек напрямку пануючих вітрів, поперечні – перпендикулярно до поздовжніх. Відстань між ними – 25-30-кратна висоті дерев (для Лісостепу – 500-400 м). Ширина лісосмуг – 6-9 м. Відстань між лісосмугами на схилах 3-4° не повинна перевищувати 300-400 м, на крутіших схилах – ще менше.</a:t>
          </a:r>
          <a:endParaRPr lang="uk-UA" sz="900" noProof="0" dirty="0">
            <a:solidFill>
              <a:schemeClr val="bg1"/>
            </a:solidFill>
          </a:endParaRPr>
        </a:p>
      </dgm:t>
    </dgm:pt>
    <dgm:pt modelId="{D276648E-CA82-468E-9B2C-2B1FBEE18C31}" type="parTrans" cxnId="{DAD94D60-1702-4697-89C3-84645154B215}">
      <dgm:prSet/>
      <dgm:spPr/>
      <dgm:t>
        <a:bodyPr/>
        <a:lstStyle/>
        <a:p>
          <a:endParaRPr lang="ru-RU"/>
        </a:p>
      </dgm:t>
    </dgm:pt>
    <dgm:pt modelId="{082979FA-378B-4C94-9ABD-1949CED75F93}" type="sibTrans" cxnId="{DAD94D60-1702-4697-89C3-84645154B215}">
      <dgm:prSet/>
      <dgm:spPr/>
      <dgm:t>
        <a:bodyPr/>
        <a:lstStyle/>
        <a:p>
          <a:endParaRPr lang="ru-RU"/>
        </a:p>
      </dgm:t>
    </dgm:pt>
    <dgm:pt modelId="{53AA09F5-89DC-42C2-904F-E01AF9E930F6}" type="pres">
      <dgm:prSet presAssocID="{B39929A8-2827-4146-B627-EDB8587839C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264A17-5CAC-4B9F-9C0F-E51603ACF024}" type="pres">
      <dgm:prSet presAssocID="{9FB3DAB0-158C-46FC-9B56-0D76FACDC31C}" presName="linNode" presStyleCnt="0"/>
      <dgm:spPr/>
    </dgm:pt>
    <dgm:pt modelId="{E000C369-EA0F-4248-ADBF-8A457624F059}" type="pres">
      <dgm:prSet presAssocID="{9FB3DAB0-158C-46FC-9B56-0D76FACDC31C}" presName="parentText" presStyleLbl="node1" presStyleIdx="0" presStyleCnt="6" custLinFactNeighborX="-2520" custLinFactNeighborY="-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7B757-DCE4-48D3-9BDC-5216C4495F30}" type="pres">
      <dgm:prSet presAssocID="{9FB3DAB0-158C-46FC-9B56-0D76FACDC31C}" presName="descendantText" presStyleLbl="alignAccFollowNode1" presStyleIdx="0" presStyleCnt="6" custLinFactNeighborX="806" custLinFactNeighborY="-20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4D4DD1-3B85-4C58-AF36-BA5D590CF536}" type="pres">
      <dgm:prSet presAssocID="{E61E21EF-73E7-48C4-8673-97784F1E950C}" presName="sp" presStyleCnt="0"/>
      <dgm:spPr/>
    </dgm:pt>
    <dgm:pt modelId="{67624B25-C8B8-4E14-805B-AFE1F1B0683C}" type="pres">
      <dgm:prSet presAssocID="{C33107EE-D6C0-4D9E-90CC-28B49F309F5F}" presName="linNode" presStyleCnt="0"/>
      <dgm:spPr/>
    </dgm:pt>
    <dgm:pt modelId="{B7468B95-F002-4AF1-84DF-9CC87F8693BD}" type="pres">
      <dgm:prSet presAssocID="{C33107EE-D6C0-4D9E-90CC-28B49F309F5F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046012-03CC-4996-A2C9-052BC54397C0}" type="pres">
      <dgm:prSet presAssocID="{C33107EE-D6C0-4D9E-90CC-28B49F309F5F}" presName="descendantText" presStyleLbl="alignAccFollowNode1" presStyleIdx="1" presStyleCnt="6" custScaleY="1262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AE284B-D272-4DEC-BF23-5F3827E5BC5C}" type="pres">
      <dgm:prSet presAssocID="{74ED3F31-3179-478A-B3B1-A23940B506ED}" presName="sp" presStyleCnt="0"/>
      <dgm:spPr/>
    </dgm:pt>
    <dgm:pt modelId="{FFD72B66-1EA1-4EBA-9578-B254FEAC45FA}" type="pres">
      <dgm:prSet presAssocID="{3713015E-65CB-4D41-9BF4-EA35F2983EC4}" presName="linNode" presStyleCnt="0"/>
      <dgm:spPr/>
    </dgm:pt>
    <dgm:pt modelId="{194C09BA-8591-4E2B-86BB-99D5BA1491FD}" type="pres">
      <dgm:prSet presAssocID="{3713015E-65CB-4D41-9BF4-EA35F2983EC4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10CB6-3033-49CA-A5A8-6045F37E024A}" type="pres">
      <dgm:prSet presAssocID="{3713015E-65CB-4D41-9BF4-EA35F2983EC4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2ADEE-8144-4C66-8CD2-BAC1939EB775}" type="pres">
      <dgm:prSet presAssocID="{932D62B1-5BDF-40B7-AC16-77D2194E1B5F}" presName="sp" presStyleCnt="0"/>
      <dgm:spPr/>
    </dgm:pt>
    <dgm:pt modelId="{6370C3CF-95EC-42E9-B761-4C4CF4C130F3}" type="pres">
      <dgm:prSet presAssocID="{7644F98B-F791-40F2-BCB8-989E58A33E26}" presName="linNode" presStyleCnt="0"/>
      <dgm:spPr/>
    </dgm:pt>
    <dgm:pt modelId="{760EBAD1-10A1-4A65-B4C5-90F5DE3C6D65}" type="pres">
      <dgm:prSet presAssocID="{7644F98B-F791-40F2-BCB8-989E58A33E26}" presName="parentText" presStyleLbl="node1" presStyleIdx="3" presStyleCnt="6" custLinFactNeighborY="17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D2D437-6353-4955-A641-BFBCE910D18A}" type="pres">
      <dgm:prSet presAssocID="{7644F98B-F791-40F2-BCB8-989E58A33E26}" presName="descendantText" presStyleLbl="alignAccFollowNode1" presStyleIdx="3" presStyleCnt="6" custScaleX="102766" custLinFactNeighborX="4705" custLinFactNeighborY="4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506ED6-F9BC-4E6A-80AD-F5C2A2F87C2D}" type="pres">
      <dgm:prSet presAssocID="{7BCFC008-5455-4793-B750-7E614E76A0FD}" presName="sp" presStyleCnt="0"/>
      <dgm:spPr/>
    </dgm:pt>
    <dgm:pt modelId="{A78927BF-3DA1-4AFC-820B-908FE21B55AA}" type="pres">
      <dgm:prSet presAssocID="{8FFA463E-80E2-40D6-A6C0-51BB27EEC1DC}" presName="linNode" presStyleCnt="0"/>
      <dgm:spPr/>
    </dgm:pt>
    <dgm:pt modelId="{6EA7979A-6039-45DD-A5FE-106836350842}" type="pres">
      <dgm:prSet presAssocID="{8FFA463E-80E2-40D6-A6C0-51BB27EEC1DC}" presName="parentText" presStyleLbl="node1" presStyleIdx="4" presStyleCnt="6" custLinFactNeighborX="-2520" custLinFactNeighborY="-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D4FFE7B-D5EF-4677-8012-27C109901CAF}" type="pres">
      <dgm:prSet presAssocID="{8FFA463E-80E2-40D6-A6C0-51BB27EEC1DC}" presName="descendantText" presStyleLbl="alignAccFollowNode1" presStyleIdx="4" presStyleCnt="6" custScaleX="102608" custLinFactNeighborX="230" custLinFactNeighborY="-23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8C4BF-227C-4F80-AC55-BA557E29DB61}" type="pres">
      <dgm:prSet presAssocID="{82C50832-0901-4429-991D-60CAD047D476}" presName="sp" presStyleCnt="0"/>
      <dgm:spPr/>
    </dgm:pt>
    <dgm:pt modelId="{2A7C8F4D-AEAF-49CF-B1D5-2A9D66548297}" type="pres">
      <dgm:prSet presAssocID="{884AD7A9-9CB2-488F-8282-44E5934F0FFA}" presName="linNode" presStyleCnt="0"/>
      <dgm:spPr/>
    </dgm:pt>
    <dgm:pt modelId="{643CC35E-B44C-428A-B416-6C1C322A6546}" type="pres">
      <dgm:prSet presAssocID="{884AD7A9-9CB2-488F-8282-44E5934F0FFA}" presName="parentText" presStyleLbl="node1" presStyleIdx="5" presStyleCnt="6" custLinFactNeighborX="-2520" custLinFactNeighborY="-1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DACA4-AE08-40C8-87C2-F046CE7BC812}" type="pres">
      <dgm:prSet presAssocID="{884AD7A9-9CB2-488F-8282-44E5934F0FFA}" presName="descendantText" presStyleLbl="alignAccFollowNode1" presStyleIdx="5" presStyleCnt="6" custLinFactNeighborX="806" custLinFactNeighborY="56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270BFC-6A19-4C52-AEDD-421F2C423C45}" type="presOf" srcId="{9FB3DAB0-158C-46FC-9B56-0D76FACDC31C}" destId="{E000C369-EA0F-4248-ADBF-8A457624F059}" srcOrd="0" destOrd="0" presId="urn:microsoft.com/office/officeart/2005/8/layout/vList5"/>
    <dgm:cxn modelId="{286A4BC6-9259-4E7E-9899-C9FC14A1B64D}" type="presOf" srcId="{3713015E-65CB-4D41-9BF4-EA35F2983EC4}" destId="{194C09BA-8591-4E2B-86BB-99D5BA1491FD}" srcOrd="0" destOrd="0" presId="urn:microsoft.com/office/officeart/2005/8/layout/vList5"/>
    <dgm:cxn modelId="{F180A6F6-D89B-4328-972F-5CC59CFFD370}" type="presOf" srcId="{8FFA463E-80E2-40D6-A6C0-51BB27EEC1DC}" destId="{6EA7979A-6039-45DD-A5FE-106836350842}" srcOrd="0" destOrd="0" presId="urn:microsoft.com/office/officeart/2005/8/layout/vList5"/>
    <dgm:cxn modelId="{BF6FF79C-0AE5-4463-BF85-9AD5DA5D4102}" srcId="{C33107EE-D6C0-4D9E-90CC-28B49F309F5F}" destId="{16D8AB1B-A962-4E84-8114-70E703128891}" srcOrd="0" destOrd="0" parTransId="{4B451085-CE59-4591-B9C5-6EEC6ECD2208}" sibTransId="{D2509992-56D1-47C5-BC74-39C942B0941F}"/>
    <dgm:cxn modelId="{DAD94D60-1702-4697-89C3-84645154B215}" srcId="{C33107EE-D6C0-4D9E-90CC-28B49F309F5F}" destId="{C1F11895-EAA3-4954-841D-35BDAC0A1F41}" srcOrd="1" destOrd="0" parTransId="{D276648E-CA82-468E-9B2C-2B1FBEE18C31}" sibTransId="{082979FA-378B-4C94-9ABD-1949CED75F93}"/>
    <dgm:cxn modelId="{D8D81A70-F599-4680-9345-D7F173F29403}" type="presOf" srcId="{16D8AB1B-A962-4E84-8114-70E703128891}" destId="{7D046012-03CC-4996-A2C9-052BC54397C0}" srcOrd="0" destOrd="0" presId="urn:microsoft.com/office/officeart/2005/8/layout/vList5"/>
    <dgm:cxn modelId="{ABCC3959-68AF-4341-8360-15B29D3FA415}" type="presOf" srcId="{17369E88-C68E-4E3E-85F3-4A2E14AE3BEB}" destId="{61EDACA4-AE08-40C8-87C2-F046CE7BC812}" srcOrd="0" destOrd="0" presId="urn:microsoft.com/office/officeart/2005/8/layout/vList5"/>
    <dgm:cxn modelId="{9B3B9EA6-475C-49B3-B765-BE69BEA4DD14}" type="presOf" srcId="{2A4B0A75-7DA5-4706-BDA8-81A3BD7DA672}" destId="{6447B757-DCE4-48D3-9BDC-5216C4495F30}" srcOrd="0" destOrd="0" presId="urn:microsoft.com/office/officeart/2005/8/layout/vList5"/>
    <dgm:cxn modelId="{6E3401F8-2B1B-4BF5-8563-7C923B4CCA10}" srcId="{B39929A8-2827-4146-B627-EDB8587839C5}" destId="{C33107EE-D6C0-4D9E-90CC-28B49F309F5F}" srcOrd="1" destOrd="0" parTransId="{8523F73F-263C-4F80-8C70-D5766608C577}" sibTransId="{74ED3F31-3179-478A-B3B1-A23940B506ED}"/>
    <dgm:cxn modelId="{D64A493C-4503-4E93-8090-B88374E06855}" srcId="{884AD7A9-9CB2-488F-8282-44E5934F0FFA}" destId="{17369E88-C68E-4E3E-85F3-4A2E14AE3BEB}" srcOrd="0" destOrd="0" parTransId="{327C53D0-C200-4D24-9F0B-72B40EB2DFAB}" sibTransId="{4BDAFF67-31F9-42E4-8510-1549BFF3BE6B}"/>
    <dgm:cxn modelId="{E295E0FB-DB09-4770-A25D-ADCC4449147E}" type="presOf" srcId="{76451E84-F3A0-47FF-9C8E-9E01F71B3ABD}" destId="{A3D2D437-6353-4955-A641-BFBCE910D18A}" srcOrd="0" destOrd="0" presId="urn:microsoft.com/office/officeart/2005/8/layout/vList5"/>
    <dgm:cxn modelId="{81CBDBC8-74AF-4242-BFEE-A88429DD98E1}" srcId="{9FB3DAB0-158C-46FC-9B56-0D76FACDC31C}" destId="{2A4B0A75-7DA5-4706-BDA8-81A3BD7DA672}" srcOrd="0" destOrd="0" parTransId="{C581EF04-9A5B-494E-8EB2-ADA0A56DE39F}" sibTransId="{8E84512E-4A5B-4786-9733-6D42F3EA581F}"/>
    <dgm:cxn modelId="{ACC3A380-427C-4DAD-A275-696CADDEC933}" type="presOf" srcId="{C33107EE-D6C0-4D9E-90CC-28B49F309F5F}" destId="{B7468B95-F002-4AF1-84DF-9CC87F8693BD}" srcOrd="0" destOrd="0" presId="urn:microsoft.com/office/officeart/2005/8/layout/vList5"/>
    <dgm:cxn modelId="{39558A62-A60B-4385-94E4-B684E5CDDBF0}" type="presOf" srcId="{23963745-B5C1-4F10-B8D0-51DC2322C1E6}" destId="{FD4FFE7B-D5EF-4677-8012-27C109901CAF}" srcOrd="0" destOrd="0" presId="urn:microsoft.com/office/officeart/2005/8/layout/vList5"/>
    <dgm:cxn modelId="{4C336BCB-762B-4F13-B19F-AEF6A275BC69}" type="presOf" srcId="{9AA7445E-2008-41A9-BF78-1FF4100B55A3}" destId="{7F010CB6-3033-49CA-A5A8-6045F37E024A}" srcOrd="0" destOrd="0" presId="urn:microsoft.com/office/officeart/2005/8/layout/vList5"/>
    <dgm:cxn modelId="{86BC91C6-23FF-4371-B1FA-F34126F726E9}" type="presOf" srcId="{B39929A8-2827-4146-B627-EDB8587839C5}" destId="{53AA09F5-89DC-42C2-904F-E01AF9E930F6}" srcOrd="0" destOrd="0" presId="urn:microsoft.com/office/officeart/2005/8/layout/vList5"/>
    <dgm:cxn modelId="{0696FF9E-65FE-4006-8695-A4F7A18AA45C}" type="presOf" srcId="{884AD7A9-9CB2-488F-8282-44E5934F0FFA}" destId="{643CC35E-B44C-428A-B416-6C1C322A6546}" srcOrd="0" destOrd="0" presId="urn:microsoft.com/office/officeart/2005/8/layout/vList5"/>
    <dgm:cxn modelId="{A14CCEB3-E956-4E0E-8DB5-3374AEA6FB52}" srcId="{B39929A8-2827-4146-B627-EDB8587839C5}" destId="{884AD7A9-9CB2-488F-8282-44E5934F0FFA}" srcOrd="5" destOrd="0" parTransId="{17E73A67-23B7-43FB-940D-8362B3DA6E5D}" sibTransId="{088AB5A4-A4E7-4E90-BBFD-D532FC0F9EC7}"/>
    <dgm:cxn modelId="{1880B214-B215-4275-A3B5-C20E3470F9A7}" srcId="{B39929A8-2827-4146-B627-EDB8587839C5}" destId="{3713015E-65CB-4D41-9BF4-EA35F2983EC4}" srcOrd="2" destOrd="0" parTransId="{6AAD99DE-F34B-4CE0-BF60-262D89865D0A}" sibTransId="{932D62B1-5BDF-40B7-AC16-77D2194E1B5F}"/>
    <dgm:cxn modelId="{B50EDF6D-7A3D-47B9-B2BB-8E2C810469A6}" type="presOf" srcId="{7644F98B-F791-40F2-BCB8-989E58A33E26}" destId="{760EBAD1-10A1-4A65-B4C5-90F5DE3C6D65}" srcOrd="0" destOrd="0" presId="urn:microsoft.com/office/officeart/2005/8/layout/vList5"/>
    <dgm:cxn modelId="{B013B50A-0A43-489A-A429-045A880D9BA7}" srcId="{B39929A8-2827-4146-B627-EDB8587839C5}" destId="{9FB3DAB0-158C-46FC-9B56-0D76FACDC31C}" srcOrd="0" destOrd="0" parTransId="{5769096C-2AD2-4BB5-A964-F94A6BC51CCE}" sibTransId="{E61E21EF-73E7-48C4-8673-97784F1E950C}"/>
    <dgm:cxn modelId="{3C3892B4-F28D-4FEC-BDD0-B27621721699}" srcId="{8FFA463E-80E2-40D6-A6C0-51BB27EEC1DC}" destId="{23963745-B5C1-4F10-B8D0-51DC2322C1E6}" srcOrd="0" destOrd="0" parTransId="{0504D278-6E7A-4696-9DD6-146A2763B40C}" sibTransId="{C4CE5985-22D1-4A35-8804-07F9E96BACBB}"/>
    <dgm:cxn modelId="{AC1DB31D-BDA2-47FA-A74D-9A1ADAD30B88}" srcId="{7644F98B-F791-40F2-BCB8-989E58A33E26}" destId="{76451E84-F3A0-47FF-9C8E-9E01F71B3ABD}" srcOrd="0" destOrd="0" parTransId="{53AB84E8-CA07-48E4-8BCA-C26E381735EF}" sibTransId="{089C2C0C-12FF-43D8-8B13-5F9F8BCABD9D}"/>
    <dgm:cxn modelId="{DD41F5B2-9D07-4718-8644-B2EE221A2F66}" srcId="{B39929A8-2827-4146-B627-EDB8587839C5}" destId="{8FFA463E-80E2-40D6-A6C0-51BB27EEC1DC}" srcOrd="4" destOrd="0" parTransId="{80788351-A47F-47E6-8B4B-641193B72AEC}" sibTransId="{82C50832-0901-4429-991D-60CAD047D476}"/>
    <dgm:cxn modelId="{D1F0685C-5703-4E19-BDF3-51844F3D5337}" type="presOf" srcId="{C1F11895-EAA3-4954-841D-35BDAC0A1F41}" destId="{7D046012-03CC-4996-A2C9-052BC54397C0}" srcOrd="0" destOrd="1" presId="urn:microsoft.com/office/officeart/2005/8/layout/vList5"/>
    <dgm:cxn modelId="{BCBBA7EB-EAF1-4C61-ADF4-E1F5953FCD2E}" srcId="{3713015E-65CB-4D41-9BF4-EA35F2983EC4}" destId="{9AA7445E-2008-41A9-BF78-1FF4100B55A3}" srcOrd="0" destOrd="0" parTransId="{DBBF3483-D3E4-401D-A291-9E0C6C1B1138}" sibTransId="{184003D8-8548-4ACA-B994-0D7CEB7FDA26}"/>
    <dgm:cxn modelId="{096A4F45-6E16-4DDC-B448-57598FA8AEDD}" srcId="{B39929A8-2827-4146-B627-EDB8587839C5}" destId="{7644F98B-F791-40F2-BCB8-989E58A33E26}" srcOrd="3" destOrd="0" parTransId="{7390471A-64CD-49E7-AE4F-503C2EC40D1B}" sibTransId="{7BCFC008-5455-4793-B750-7E614E76A0FD}"/>
    <dgm:cxn modelId="{8307E648-BF92-4E1D-B5A6-4FFF6CFEA648}" type="presParOf" srcId="{53AA09F5-89DC-42C2-904F-E01AF9E930F6}" destId="{86264A17-5CAC-4B9F-9C0F-E51603ACF024}" srcOrd="0" destOrd="0" presId="urn:microsoft.com/office/officeart/2005/8/layout/vList5"/>
    <dgm:cxn modelId="{61411975-782C-405B-8DC1-05F33F95F3D0}" type="presParOf" srcId="{86264A17-5CAC-4B9F-9C0F-E51603ACF024}" destId="{E000C369-EA0F-4248-ADBF-8A457624F059}" srcOrd="0" destOrd="0" presId="urn:microsoft.com/office/officeart/2005/8/layout/vList5"/>
    <dgm:cxn modelId="{ACB30F64-6CF3-421F-B050-BB67925002B4}" type="presParOf" srcId="{86264A17-5CAC-4B9F-9C0F-E51603ACF024}" destId="{6447B757-DCE4-48D3-9BDC-5216C4495F30}" srcOrd="1" destOrd="0" presId="urn:microsoft.com/office/officeart/2005/8/layout/vList5"/>
    <dgm:cxn modelId="{3CA54DFC-AB78-4AEB-AB77-9D7AFF3D3B08}" type="presParOf" srcId="{53AA09F5-89DC-42C2-904F-E01AF9E930F6}" destId="{D84D4DD1-3B85-4C58-AF36-BA5D590CF536}" srcOrd="1" destOrd="0" presId="urn:microsoft.com/office/officeart/2005/8/layout/vList5"/>
    <dgm:cxn modelId="{2C02B678-7C56-4217-AE31-9C7BE44025F4}" type="presParOf" srcId="{53AA09F5-89DC-42C2-904F-E01AF9E930F6}" destId="{67624B25-C8B8-4E14-805B-AFE1F1B0683C}" srcOrd="2" destOrd="0" presId="urn:microsoft.com/office/officeart/2005/8/layout/vList5"/>
    <dgm:cxn modelId="{E2BABB50-1D70-4E50-BF05-497D1AF18664}" type="presParOf" srcId="{67624B25-C8B8-4E14-805B-AFE1F1B0683C}" destId="{B7468B95-F002-4AF1-84DF-9CC87F8693BD}" srcOrd="0" destOrd="0" presId="urn:microsoft.com/office/officeart/2005/8/layout/vList5"/>
    <dgm:cxn modelId="{C944CA2B-367F-4AC5-AECB-33C39DAC1DE7}" type="presParOf" srcId="{67624B25-C8B8-4E14-805B-AFE1F1B0683C}" destId="{7D046012-03CC-4996-A2C9-052BC54397C0}" srcOrd="1" destOrd="0" presId="urn:microsoft.com/office/officeart/2005/8/layout/vList5"/>
    <dgm:cxn modelId="{6251E732-356C-41BF-80DC-D33F7C8A1B5E}" type="presParOf" srcId="{53AA09F5-89DC-42C2-904F-E01AF9E930F6}" destId="{74AE284B-D272-4DEC-BF23-5F3827E5BC5C}" srcOrd="3" destOrd="0" presId="urn:microsoft.com/office/officeart/2005/8/layout/vList5"/>
    <dgm:cxn modelId="{296028EA-AF01-4DBD-A2CD-598C2FE2D6C3}" type="presParOf" srcId="{53AA09F5-89DC-42C2-904F-E01AF9E930F6}" destId="{FFD72B66-1EA1-4EBA-9578-B254FEAC45FA}" srcOrd="4" destOrd="0" presId="urn:microsoft.com/office/officeart/2005/8/layout/vList5"/>
    <dgm:cxn modelId="{7BFF7DFF-5C4B-4C04-B7B7-CD0504575CC9}" type="presParOf" srcId="{FFD72B66-1EA1-4EBA-9578-B254FEAC45FA}" destId="{194C09BA-8591-4E2B-86BB-99D5BA1491FD}" srcOrd="0" destOrd="0" presId="urn:microsoft.com/office/officeart/2005/8/layout/vList5"/>
    <dgm:cxn modelId="{195F5D7E-A266-4C37-B32E-0C0D6C812498}" type="presParOf" srcId="{FFD72B66-1EA1-4EBA-9578-B254FEAC45FA}" destId="{7F010CB6-3033-49CA-A5A8-6045F37E024A}" srcOrd="1" destOrd="0" presId="urn:microsoft.com/office/officeart/2005/8/layout/vList5"/>
    <dgm:cxn modelId="{D819C6EC-471D-4217-90D3-8F3D76151C43}" type="presParOf" srcId="{53AA09F5-89DC-42C2-904F-E01AF9E930F6}" destId="{51B2ADEE-8144-4C66-8CD2-BAC1939EB775}" srcOrd="5" destOrd="0" presId="urn:microsoft.com/office/officeart/2005/8/layout/vList5"/>
    <dgm:cxn modelId="{4706E9C9-D5F3-40B5-9161-3A1B724F86B7}" type="presParOf" srcId="{53AA09F5-89DC-42C2-904F-E01AF9E930F6}" destId="{6370C3CF-95EC-42E9-B761-4C4CF4C130F3}" srcOrd="6" destOrd="0" presId="urn:microsoft.com/office/officeart/2005/8/layout/vList5"/>
    <dgm:cxn modelId="{FE19826A-20E1-4A5D-AC51-428394F98226}" type="presParOf" srcId="{6370C3CF-95EC-42E9-B761-4C4CF4C130F3}" destId="{760EBAD1-10A1-4A65-B4C5-90F5DE3C6D65}" srcOrd="0" destOrd="0" presId="urn:microsoft.com/office/officeart/2005/8/layout/vList5"/>
    <dgm:cxn modelId="{A261C7DE-C380-4ABE-A537-D898B315F6F9}" type="presParOf" srcId="{6370C3CF-95EC-42E9-B761-4C4CF4C130F3}" destId="{A3D2D437-6353-4955-A641-BFBCE910D18A}" srcOrd="1" destOrd="0" presId="urn:microsoft.com/office/officeart/2005/8/layout/vList5"/>
    <dgm:cxn modelId="{F5F2EF1A-1F67-4863-9F01-6291FB32FD2E}" type="presParOf" srcId="{53AA09F5-89DC-42C2-904F-E01AF9E930F6}" destId="{A8506ED6-F9BC-4E6A-80AD-F5C2A2F87C2D}" srcOrd="7" destOrd="0" presId="urn:microsoft.com/office/officeart/2005/8/layout/vList5"/>
    <dgm:cxn modelId="{FC6A85BD-F615-42F1-BECE-3DB1226BDD56}" type="presParOf" srcId="{53AA09F5-89DC-42C2-904F-E01AF9E930F6}" destId="{A78927BF-3DA1-4AFC-820B-908FE21B55AA}" srcOrd="8" destOrd="0" presId="urn:microsoft.com/office/officeart/2005/8/layout/vList5"/>
    <dgm:cxn modelId="{79B645B9-C4B2-4DFB-A6CA-B53DA087C67B}" type="presParOf" srcId="{A78927BF-3DA1-4AFC-820B-908FE21B55AA}" destId="{6EA7979A-6039-45DD-A5FE-106836350842}" srcOrd="0" destOrd="0" presId="urn:microsoft.com/office/officeart/2005/8/layout/vList5"/>
    <dgm:cxn modelId="{52F49EE0-1AE3-410C-ADE7-2C094878444B}" type="presParOf" srcId="{A78927BF-3DA1-4AFC-820B-908FE21B55AA}" destId="{FD4FFE7B-D5EF-4677-8012-27C109901CAF}" srcOrd="1" destOrd="0" presId="urn:microsoft.com/office/officeart/2005/8/layout/vList5"/>
    <dgm:cxn modelId="{E94A773E-417C-4D21-A146-EEB8E8A83810}" type="presParOf" srcId="{53AA09F5-89DC-42C2-904F-E01AF9E930F6}" destId="{3A38C4BF-227C-4F80-AC55-BA557E29DB61}" srcOrd="9" destOrd="0" presId="urn:microsoft.com/office/officeart/2005/8/layout/vList5"/>
    <dgm:cxn modelId="{A7DB6E51-8E8C-49BF-986C-531F5113DF52}" type="presParOf" srcId="{53AA09F5-89DC-42C2-904F-E01AF9E930F6}" destId="{2A7C8F4D-AEAF-49CF-B1D5-2A9D66548297}" srcOrd="10" destOrd="0" presId="urn:microsoft.com/office/officeart/2005/8/layout/vList5"/>
    <dgm:cxn modelId="{69AC5B35-FF21-474A-A483-DA7B91B3D424}" type="presParOf" srcId="{2A7C8F4D-AEAF-49CF-B1D5-2A9D66548297}" destId="{643CC35E-B44C-428A-B416-6C1C322A6546}" srcOrd="0" destOrd="0" presId="urn:microsoft.com/office/officeart/2005/8/layout/vList5"/>
    <dgm:cxn modelId="{E01ECEF3-9554-4E6A-A759-E7C5DBE1AA72}" type="presParOf" srcId="{2A7C8F4D-AEAF-49CF-B1D5-2A9D66548297}" destId="{61EDACA4-AE08-40C8-87C2-F046CE7BC8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68632AC-DB1B-44AC-9821-F72EE612EB6A}">
      <dsp:nvSpPr>
        <dsp:cNvPr id="0" name=""/>
        <dsp:cNvSpPr/>
      </dsp:nvSpPr>
      <dsp:spPr>
        <a:xfrm>
          <a:off x="0" y="0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сільськогосподарського призначення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0"/>
        <a:ext cx="6807805" cy="502429"/>
      </dsp:txXfrm>
    </dsp:sp>
    <dsp:sp modelId="{4700B4CA-E39B-4F6B-A8F5-CDE700901BC9}">
      <dsp:nvSpPr>
        <dsp:cNvPr id="0" name=""/>
        <dsp:cNvSpPr/>
      </dsp:nvSpPr>
      <dsp:spPr>
        <a:xfrm>
          <a:off x="50242" y="50242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9D985A-900A-4B96-8F9B-17B67DF3A0F9}">
      <dsp:nvSpPr>
        <dsp:cNvPr id="0" name=""/>
        <dsp:cNvSpPr/>
      </dsp:nvSpPr>
      <dsp:spPr>
        <a:xfrm>
          <a:off x="0" y="552672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житлової та громадської забудови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552672"/>
        <a:ext cx="6807805" cy="502429"/>
      </dsp:txXfrm>
    </dsp:sp>
    <dsp:sp modelId="{668E06A3-7EB9-4D57-BCBC-1A18AFF974BE}">
      <dsp:nvSpPr>
        <dsp:cNvPr id="0" name=""/>
        <dsp:cNvSpPr/>
      </dsp:nvSpPr>
      <dsp:spPr>
        <a:xfrm>
          <a:off x="71434" y="642940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6834E0-931E-487F-997E-86BEBB66C6C1}">
      <dsp:nvSpPr>
        <dsp:cNvPr id="0" name=""/>
        <dsp:cNvSpPr/>
      </dsp:nvSpPr>
      <dsp:spPr>
        <a:xfrm>
          <a:off x="0" y="1105344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природно-заповідного та іншого природоохоронного призначення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1105344"/>
        <a:ext cx="6807805" cy="502429"/>
      </dsp:txXfrm>
    </dsp:sp>
    <dsp:sp modelId="{01D2A6C2-1068-402F-A8C5-9C84DF94BDD1}">
      <dsp:nvSpPr>
        <dsp:cNvPr id="0" name=""/>
        <dsp:cNvSpPr/>
      </dsp:nvSpPr>
      <dsp:spPr>
        <a:xfrm>
          <a:off x="50242" y="1155587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149B3A-49A8-4775-8F82-88BB73393A6F}">
      <dsp:nvSpPr>
        <dsp:cNvPr id="0" name=""/>
        <dsp:cNvSpPr/>
      </dsp:nvSpPr>
      <dsp:spPr>
        <a:xfrm>
          <a:off x="0" y="1658016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оздоровчого призначення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1658016"/>
        <a:ext cx="6807805" cy="502429"/>
      </dsp:txXfrm>
    </dsp:sp>
    <dsp:sp modelId="{D4A32A12-D234-48D6-A43F-E16F649076D8}">
      <dsp:nvSpPr>
        <dsp:cNvPr id="0" name=""/>
        <dsp:cNvSpPr/>
      </dsp:nvSpPr>
      <dsp:spPr>
        <a:xfrm>
          <a:off x="50242" y="1708259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2200D-3C5F-463B-AEB0-42E5F3F65EED}">
      <dsp:nvSpPr>
        <dsp:cNvPr id="0" name=""/>
        <dsp:cNvSpPr/>
      </dsp:nvSpPr>
      <dsp:spPr>
        <a:xfrm>
          <a:off x="0" y="2210688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рекреаційного призначення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2210688"/>
        <a:ext cx="6807805" cy="502429"/>
      </dsp:txXfrm>
    </dsp:sp>
    <dsp:sp modelId="{886D5CA9-1F3F-4BA7-A0AD-BD3B11F64658}">
      <dsp:nvSpPr>
        <dsp:cNvPr id="0" name=""/>
        <dsp:cNvSpPr/>
      </dsp:nvSpPr>
      <dsp:spPr>
        <a:xfrm>
          <a:off x="50242" y="2260931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473644-3470-49D2-A561-CD8844F3934D}">
      <dsp:nvSpPr>
        <dsp:cNvPr id="0" name=""/>
        <dsp:cNvSpPr/>
      </dsp:nvSpPr>
      <dsp:spPr>
        <a:xfrm>
          <a:off x="0" y="2763360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історико-культурного призначення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2763360"/>
        <a:ext cx="6807805" cy="502429"/>
      </dsp:txXfrm>
    </dsp:sp>
    <dsp:sp modelId="{4A3EFD96-9011-4633-ABAE-92A491008E75}">
      <dsp:nvSpPr>
        <dsp:cNvPr id="0" name=""/>
        <dsp:cNvSpPr/>
      </dsp:nvSpPr>
      <dsp:spPr>
        <a:xfrm>
          <a:off x="50242" y="2813603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6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49ADEC-F684-4A94-A8BD-6F9160933E4E}">
      <dsp:nvSpPr>
        <dsp:cNvPr id="0" name=""/>
        <dsp:cNvSpPr/>
      </dsp:nvSpPr>
      <dsp:spPr>
        <a:xfrm>
          <a:off x="0" y="3316033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лісового фонду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3316033"/>
        <a:ext cx="6807805" cy="502429"/>
      </dsp:txXfrm>
    </dsp:sp>
    <dsp:sp modelId="{B37F6111-2812-4650-8B50-F35DAF7CFBD5}">
      <dsp:nvSpPr>
        <dsp:cNvPr id="0" name=""/>
        <dsp:cNvSpPr/>
      </dsp:nvSpPr>
      <dsp:spPr>
        <a:xfrm>
          <a:off x="50242" y="3366275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7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7AF4BB-1402-4A13-872A-462B5948E3A8}">
      <dsp:nvSpPr>
        <dsp:cNvPr id="0" name=""/>
        <dsp:cNvSpPr/>
      </dsp:nvSpPr>
      <dsp:spPr>
        <a:xfrm>
          <a:off x="0" y="3868705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водного фонду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3868705"/>
        <a:ext cx="6807805" cy="502429"/>
      </dsp:txXfrm>
    </dsp:sp>
    <dsp:sp modelId="{D4D9484C-6AB1-4CAB-9980-3D3BFEA239F4}">
      <dsp:nvSpPr>
        <dsp:cNvPr id="0" name=""/>
        <dsp:cNvSpPr/>
      </dsp:nvSpPr>
      <dsp:spPr>
        <a:xfrm>
          <a:off x="50242" y="3918948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8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2BFDDB-CE1F-456A-8671-5A432BE67437}">
      <dsp:nvSpPr>
        <dsp:cNvPr id="0" name=""/>
        <dsp:cNvSpPr/>
      </dsp:nvSpPr>
      <dsp:spPr>
        <a:xfrm>
          <a:off x="0" y="4421377"/>
          <a:ext cx="8572560" cy="5024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землі промисловості, транспорту, зв'язку, енергетики, оборони та ін.</a:t>
          </a:r>
          <a:endParaRPr lang="ru-RU" sz="15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4754" y="4421377"/>
        <a:ext cx="6807805" cy="502429"/>
      </dsp:txXfrm>
    </dsp:sp>
    <dsp:sp modelId="{CDF74785-9B21-4E15-BBA6-647C15F173EA}">
      <dsp:nvSpPr>
        <dsp:cNvPr id="0" name=""/>
        <dsp:cNvSpPr/>
      </dsp:nvSpPr>
      <dsp:spPr>
        <a:xfrm>
          <a:off x="50242" y="4471620"/>
          <a:ext cx="1714512" cy="401943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9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47B757-DCE4-48D3-9BDC-5216C4495F30}">
      <dsp:nvSpPr>
        <dsp:cNvPr id="0" name=""/>
        <dsp:cNvSpPr/>
      </dsp:nvSpPr>
      <dsp:spPr>
        <a:xfrm rot="5400000">
          <a:off x="5690586" y="-2430432"/>
          <a:ext cx="666131" cy="5669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900" kern="1200" noProof="0" dirty="0" smtClean="0">
              <a:solidFill>
                <a:schemeClr val="bg1"/>
              </a:solidFill>
            </a:rPr>
            <a:t>Виробничу і господарську зони треба розміщувати нижче житлового сектора і з підвітряного боку. Враховують відстань до с.-г. угідь, залізничних і водних станцій, підприємств з переробки і реалізації, зелених насаджень і відкритих водойм.  Відведені під забудову площі повинні бути похилі для стоку і бути придатні для закладання багаторічних насаджень. Садиба – в центрі земельної ділянки. </a:t>
          </a:r>
          <a:endParaRPr lang="uk-UA" sz="900" kern="1200" noProof="0" dirty="0">
            <a:solidFill>
              <a:schemeClr val="bg1"/>
            </a:solidFill>
          </a:endParaRPr>
        </a:p>
      </dsp:txBody>
      <dsp:txXfrm rot="5400000">
        <a:off x="5690586" y="-2430432"/>
        <a:ext cx="666131" cy="5669319"/>
      </dsp:txXfrm>
    </dsp:sp>
    <dsp:sp modelId="{E000C369-EA0F-4248-ADBF-8A457624F059}">
      <dsp:nvSpPr>
        <dsp:cNvPr id="0" name=""/>
        <dsp:cNvSpPr/>
      </dsp:nvSpPr>
      <dsp:spPr>
        <a:xfrm>
          <a:off x="0" y="0"/>
          <a:ext cx="3188992" cy="832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населених пунктів і</a:t>
          </a:r>
          <a:endParaRPr lang="uk-UA" sz="1500" kern="1200" noProof="0" dirty="0" smtClean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6667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виробничих центрів</a:t>
          </a:r>
          <a:endParaRPr lang="uk-UA" sz="15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3188992" cy="832664"/>
      </dsp:txXfrm>
    </dsp:sp>
    <dsp:sp modelId="{7D046012-03CC-4996-A2C9-052BC54397C0}">
      <dsp:nvSpPr>
        <dsp:cNvPr id="0" name=""/>
        <dsp:cNvSpPr/>
      </dsp:nvSpPr>
      <dsp:spPr>
        <a:xfrm rot="5400000">
          <a:off x="5591414" y="-1533085"/>
          <a:ext cx="840957" cy="5658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900" kern="1200" noProof="0" dirty="0" smtClean="0">
              <a:solidFill>
                <a:schemeClr val="bg1"/>
              </a:solidFill>
            </a:rPr>
            <a:t>Польові дороги – по межах полів сівозмін, з південного боку лісосмуг. Їх ширина складає:  для основних лісосмуг – 5-6 м, поперечних – 4-5 і додаткових – 3-4 м.</a:t>
          </a:r>
          <a:endParaRPr lang="uk-UA" sz="900" kern="1200" noProof="0" dirty="0">
            <a:solidFill>
              <a:schemeClr val="bg1"/>
            </a:solidFill>
          </a:endParaRPr>
        </a:p>
        <a:p>
          <a:pPr marL="57150" lvl="1" indent="-57150" algn="l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900" kern="1200" noProof="0" dirty="0" smtClean="0">
              <a:solidFill>
                <a:schemeClr val="bg1"/>
              </a:solidFill>
            </a:rPr>
            <a:t>Лісосмуги: основні – упоперек напрямку пануючих вітрів, поперечні – перпендикулярно до поздовжніх. Відстань між ними – 25-30-кратна висоті дерев (для Лісостепу – 500-400 м). Ширина лісосмуг – 6-9 м. Відстань між лісосмугами на схилах 3-4° не повинна перевищувати 300-400 м, на крутіших схилах – ще менше.</a:t>
          </a:r>
          <a:endParaRPr lang="uk-UA" sz="900" kern="1200" noProof="0" dirty="0">
            <a:solidFill>
              <a:schemeClr val="bg1"/>
            </a:solidFill>
          </a:endParaRPr>
        </a:p>
      </dsp:txBody>
      <dsp:txXfrm rot="5400000">
        <a:off x="5591414" y="-1533085"/>
        <a:ext cx="840957" cy="5658252"/>
      </dsp:txXfrm>
    </dsp:sp>
    <dsp:sp modelId="{B7468B95-F002-4AF1-84DF-9CC87F8693BD}">
      <dsp:nvSpPr>
        <dsp:cNvPr id="0" name=""/>
        <dsp:cNvSpPr/>
      </dsp:nvSpPr>
      <dsp:spPr>
        <a:xfrm>
          <a:off x="0" y="879708"/>
          <a:ext cx="3182766" cy="832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Розміщення дорожньої мережі та системи лісосмуг</a:t>
          </a:r>
          <a:endParaRPr lang="uk-UA" sz="15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879708"/>
        <a:ext cx="3182766" cy="832664"/>
      </dsp:txXfrm>
    </dsp:sp>
    <dsp:sp modelId="{7F010CB6-3033-49CA-A5A8-6045F37E024A}">
      <dsp:nvSpPr>
        <dsp:cNvPr id="0" name=""/>
        <dsp:cNvSpPr/>
      </dsp:nvSpPr>
      <dsp:spPr>
        <a:xfrm rot="5400000">
          <a:off x="5690586" y="-660174"/>
          <a:ext cx="666131" cy="5669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000" kern="1200" noProof="0" dirty="0" smtClean="0">
              <a:solidFill>
                <a:schemeClr val="bg1"/>
              </a:solidFill>
            </a:rPr>
            <a:t>У процесі проектування і впровадження сівозмін визначають склад і співвідношення угідь, види і типи їх, кількість і склад пасовищ. Складають схему організації території сівозмін. Враховують проходження ерозійних процесів на окремих ділянках. Планують відведення площ під спеціальні ґрунтозахисні сівозміни.</a:t>
          </a:r>
          <a:endParaRPr lang="uk-UA" sz="1000" kern="1200" noProof="0" dirty="0">
            <a:solidFill>
              <a:schemeClr val="bg1"/>
            </a:solidFill>
          </a:endParaRPr>
        </a:p>
      </dsp:txBody>
      <dsp:txXfrm rot="5400000">
        <a:off x="5690586" y="-660174"/>
        <a:ext cx="666131" cy="5669319"/>
      </dsp:txXfrm>
    </dsp:sp>
    <dsp:sp modelId="{194C09BA-8591-4E2B-86BB-99D5BA1491FD}">
      <dsp:nvSpPr>
        <dsp:cNvPr id="0" name=""/>
        <dsp:cNvSpPr/>
      </dsp:nvSpPr>
      <dsp:spPr>
        <a:xfrm>
          <a:off x="0" y="1758152"/>
          <a:ext cx="3188992" cy="832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і розміщення с.-г. угідь і сівозмін</a:t>
          </a:r>
          <a:endParaRPr lang="uk-UA" sz="15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758152"/>
        <a:ext cx="3188992" cy="832664"/>
      </dsp:txXfrm>
    </dsp:sp>
    <dsp:sp modelId="{A3D2D437-6353-4955-A641-BFBCE910D18A}">
      <dsp:nvSpPr>
        <dsp:cNvPr id="0" name=""/>
        <dsp:cNvSpPr/>
      </dsp:nvSpPr>
      <dsp:spPr>
        <a:xfrm rot="5400000">
          <a:off x="5663385" y="189833"/>
          <a:ext cx="666131" cy="57237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000" kern="1200" noProof="0" dirty="0" smtClean="0">
              <a:solidFill>
                <a:schemeClr val="bg1"/>
              </a:solidFill>
            </a:rPr>
            <a:t>Поля повинні бути рівновеликими, не перетинатися ярами, річками тощо. Допустиме відхилення від середнього розміру поля 3-5%. Останнє повинно мати грунт однієї якості. Найкраща форма – прямокутна із співвідношенням сторін: 1:3, 1:4. Довша сторона поля розташовується впоперек схилу. </a:t>
          </a:r>
          <a:endParaRPr lang="uk-UA" sz="1000" kern="1200" noProof="0" dirty="0">
            <a:solidFill>
              <a:schemeClr val="bg1"/>
            </a:solidFill>
          </a:endParaRPr>
        </a:p>
      </dsp:txBody>
      <dsp:txXfrm rot="5400000">
        <a:off x="5663385" y="189833"/>
        <a:ext cx="666131" cy="5723720"/>
      </dsp:txXfrm>
    </dsp:sp>
    <dsp:sp modelId="{760EBAD1-10A1-4A65-B4C5-90F5DE3C6D65}">
      <dsp:nvSpPr>
        <dsp:cNvPr id="0" name=""/>
        <dsp:cNvSpPr/>
      </dsp:nvSpPr>
      <dsp:spPr>
        <a:xfrm>
          <a:off x="0" y="2647296"/>
          <a:ext cx="3132935" cy="832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сівозмін</a:t>
          </a:r>
          <a:endParaRPr lang="uk-UA" sz="15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2647296"/>
        <a:ext cx="3132935" cy="832664"/>
      </dsp:txXfrm>
    </dsp:sp>
    <dsp:sp modelId="{FD4FFE7B-D5EF-4677-8012-27C109901CAF}">
      <dsp:nvSpPr>
        <dsp:cNvPr id="0" name=""/>
        <dsp:cNvSpPr/>
      </dsp:nvSpPr>
      <dsp:spPr>
        <a:xfrm rot="5400000">
          <a:off x="5664945" y="1047338"/>
          <a:ext cx="666131" cy="572060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000" kern="1200" noProof="0" dirty="0" smtClean="0">
              <a:solidFill>
                <a:schemeClr val="bg1"/>
              </a:solidFill>
            </a:rPr>
            <a:t>Розміщення порід і сортів, кварталів і бригадних дільниць, вітрозахисних насаджень, підсобних приміщень, дорожньої мережі, водних споруд і елементів зрошувальної мережі.</a:t>
          </a:r>
          <a:endParaRPr lang="uk-UA" sz="1000" kern="1200" noProof="0" dirty="0">
            <a:solidFill>
              <a:schemeClr val="bg1"/>
            </a:solidFill>
          </a:endParaRPr>
        </a:p>
      </dsp:txBody>
      <dsp:txXfrm rot="5400000">
        <a:off x="5664945" y="1047338"/>
        <a:ext cx="666131" cy="5720601"/>
      </dsp:txXfrm>
    </dsp:sp>
    <dsp:sp modelId="{6EA7979A-6039-45DD-A5FE-106836350842}">
      <dsp:nvSpPr>
        <dsp:cNvPr id="0" name=""/>
        <dsp:cNvSpPr/>
      </dsp:nvSpPr>
      <dsp:spPr>
        <a:xfrm>
          <a:off x="0" y="3505315"/>
          <a:ext cx="3136050" cy="832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садів, ягідників, виноградників</a:t>
          </a:r>
          <a:endParaRPr lang="uk-UA" sz="15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505315"/>
        <a:ext cx="3136050" cy="832664"/>
      </dsp:txXfrm>
    </dsp:sp>
    <dsp:sp modelId="{61EDACA4-AE08-40C8-87C2-F046CE7BC812}">
      <dsp:nvSpPr>
        <dsp:cNvPr id="0" name=""/>
        <dsp:cNvSpPr/>
      </dsp:nvSpPr>
      <dsp:spPr>
        <a:xfrm rot="5400000">
          <a:off x="5690586" y="2000254"/>
          <a:ext cx="666131" cy="566931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445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uk-UA" sz="1000" kern="1200" noProof="0" dirty="0" smtClean="0">
              <a:solidFill>
                <a:schemeClr val="bg1"/>
              </a:solidFill>
            </a:rPr>
            <a:t>Закріплення ділянок за виробничими підрозділами, розробка пасовище -, сінокосо- і лукозмін, розміщення гуртових і отарних ділянок, літніх таборів, скотопрогонів, визначення порядку спасування і схеми  чергування ділянок, розміщення дорожньої мережі і водних споруд для тварин, зрошення сіножатей і пасовищ.</a:t>
          </a:r>
          <a:endParaRPr lang="uk-UA" sz="1000" kern="1200" noProof="0" dirty="0">
            <a:solidFill>
              <a:schemeClr val="bg1"/>
            </a:solidFill>
          </a:endParaRPr>
        </a:p>
      </dsp:txBody>
      <dsp:txXfrm rot="5400000">
        <a:off x="5690586" y="2000254"/>
        <a:ext cx="666131" cy="5669319"/>
      </dsp:txXfrm>
    </dsp:sp>
    <dsp:sp modelId="{643CC35E-B44C-428A-B416-6C1C322A6546}">
      <dsp:nvSpPr>
        <dsp:cNvPr id="0" name=""/>
        <dsp:cNvSpPr/>
      </dsp:nvSpPr>
      <dsp:spPr>
        <a:xfrm>
          <a:off x="0" y="4379613"/>
          <a:ext cx="3188992" cy="832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i="1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території природних кормових угідь</a:t>
          </a:r>
          <a:endParaRPr lang="uk-UA" sz="1500" kern="1200" noProof="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4379613"/>
        <a:ext cx="3188992" cy="8326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5930900" y="6384925"/>
            <a:ext cx="2895600" cy="244475"/>
          </a:xfrm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lvl1pPr>
          </a:lstStyle>
          <a:p>
            <a:r>
              <a:rPr lang="en-US"/>
              <a:t>Edit your company slogan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124200" y="6477000"/>
            <a:ext cx="1828800" cy="244475"/>
          </a:xfrm>
        </p:spPr>
        <p:txBody>
          <a:bodyPr/>
          <a:lstStyle>
            <a:lvl1pPr>
              <a:defRPr/>
            </a:lvl1pPr>
          </a:lstStyle>
          <a:p>
            <a:fld id="{4D257461-3EF1-4529-99F7-04484163635B}" type="slidenum">
              <a:rPr lang="en-US"/>
              <a:pPr/>
              <a:t>‹№›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873375" y="4038600"/>
            <a:ext cx="5584825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chemeClr val="bg2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819400" y="3276600"/>
            <a:ext cx="5791200" cy="682625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gray">
          <a:xfrm>
            <a:off x="6019800" y="5934075"/>
            <a:ext cx="28321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800" b="1" i="1">
                <a:solidFill>
                  <a:schemeClr val="accent1"/>
                </a:solidFill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5915C-2876-42D8-8118-96DFEC367E37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62750" y="457200"/>
            <a:ext cx="207645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57200"/>
            <a:ext cx="607695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7A40B-3764-4012-A2F6-8CB7A8800921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69342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33400" y="1295400"/>
            <a:ext cx="8305800" cy="47244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048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943600" y="63246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971800" y="6553200"/>
            <a:ext cx="2133600" cy="228600"/>
          </a:xfrm>
        </p:spPr>
        <p:txBody>
          <a:bodyPr/>
          <a:lstStyle>
            <a:lvl1pPr>
              <a:defRPr/>
            </a:lvl1pPr>
          </a:lstStyle>
          <a:p>
            <a:fld id="{906135D2-E4A4-436B-A7F7-79CAD65E703E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3C06C-8BBE-4176-B42B-4071E65827F0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A1558-3F1D-4295-A854-4F1EA952A8C9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2500" y="1295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4C1018-D665-40CF-B02A-DF53B09BCC70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901845-E37E-4AAF-805C-70706A404383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8B676-9B13-43AF-A17D-D1F7FE58435A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2702C-1B9D-4B57-8D8A-7C41FEC4BAD3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F6C1D-A9BF-4C80-890D-67D68EC58F69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C4E6A-6AA2-4EC6-9818-84D6F86C4C80}" type="slidenum">
              <a:rPr lang="en-US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95400"/>
            <a:ext cx="8305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304800" y="65532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5943600" y="63246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dirty="0" smtClean="0"/>
              <a:t>www.ppt.prtxt.ru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2971800" y="6553200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DE95275-4D0F-4CCD-BEE2-121137558931}" type="slidenum">
              <a:rPr lang="en-US"/>
              <a:pPr/>
              <a:t>‹№›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1828800" y="457200"/>
            <a:ext cx="69342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69" name="Text Box 45"/>
          <p:cNvSpPr txBox="1">
            <a:spLocks noChangeArrowheads="1"/>
          </p:cNvSpPr>
          <p:nvPr/>
        </p:nvSpPr>
        <p:spPr bwMode="black">
          <a:xfrm>
            <a:off x="7196138" y="5943600"/>
            <a:ext cx="1643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800" b="1" i="1">
                <a:solidFill>
                  <a:schemeClr val="accent1"/>
                </a:solidFill>
              </a:rPr>
              <a:t>LOGO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143240" y="3214686"/>
            <a:ext cx="5791200" cy="2643206"/>
          </a:xfrm>
        </p:spPr>
        <p:txBody>
          <a:bodyPr/>
          <a:lstStyle/>
          <a:p>
            <a:r>
              <a:rPr lang="uk-UA" sz="4400" dirty="0" smtClean="0">
                <a:solidFill>
                  <a:srgbClr val="002060"/>
                </a:solidFill>
                <a:latin typeface="+mn-lt"/>
              </a:rPr>
              <a:t>1.4. Організація земельної території аграрних формувань </a:t>
            </a:r>
            <a:endParaRPr lang="ru-RU" sz="4400" dirty="0" smtClean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85728"/>
            <a:ext cx="7172356" cy="735035"/>
          </a:xfrm>
        </p:spPr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rgbClr val="FFFF00"/>
                </a:solidFill>
              </a:rPr>
              <a:t>Основні особливості землі як засобу виробництва: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214282" y="1295400"/>
            <a:ext cx="8786874" cy="5062558"/>
          </a:xfrm>
        </p:spPr>
        <p:txBody>
          <a:bodyPr/>
          <a:lstStyle/>
          <a:p>
            <a:pPr lvl="0"/>
            <a:r>
              <a:rPr lang="uk-UA" sz="2000" dirty="0" smtClean="0"/>
              <a:t>є не тільки просторовим базисом, як у промисловості;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є одночасно предметом і засобом праці;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не є продуктом людської праці, а тому не має і вартості;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не може бути заново створена чи замінена іншим засобом виробництва;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не може бути змінена в розмірах або переміщена в просторі;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органічно пов’язана з ґрунтово-кліматичними умовами;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має неоднакові якісні характеристики: при однакових затратах - різна кількість продукції;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при правильному використання не зношується, а постійно поліпшує свою родючість.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785918" y="142852"/>
            <a:ext cx="7100918" cy="785818"/>
          </a:xfrm>
        </p:spPr>
        <p:txBody>
          <a:bodyPr/>
          <a:lstStyle/>
          <a:p>
            <a:r>
              <a:rPr lang="uk-UA" sz="2800" dirty="0" smtClean="0"/>
              <a:t>Категорії земель України за цільовим призначенням:</a:t>
            </a:r>
            <a:endParaRPr lang="en-US" sz="2800" dirty="0">
              <a:solidFill>
                <a:schemeClr val="accent1"/>
              </a:solidFill>
            </a:endParaRPr>
          </a:p>
        </p:txBody>
      </p:sp>
      <p:graphicFrame>
        <p:nvGraphicFramePr>
          <p:cNvPr id="158" name="Схема 157"/>
          <p:cNvGraphicFramePr/>
          <p:nvPr/>
        </p:nvGraphicFramePr>
        <p:xfrm>
          <a:off x="285720" y="1142984"/>
          <a:ext cx="857256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85728"/>
            <a:ext cx="7172356" cy="735035"/>
          </a:xfrm>
        </p:spPr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rgbClr val="FFFF00"/>
                </a:solidFill>
              </a:rPr>
              <a:t>Основні особливості землі як засобу виробництва:</a:t>
            </a:r>
            <a:endParaRPr lang="ru-RU" sz="2800" dirty="0">
              <a:solidFill>
                <a:srgbClr val="FFFF00"/>
              </a:solidFill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214282" y="1295400"/>
            <a:ext cx="8786874" cy="5062558"/>
          </a:xfrm>
        </p:spPr>
        <p:txBody>
          <a:bodyPr/>
          <a:lstStyle/>
          <a:p>
            <a:pPr lvl="0"/>
            <a:r>
              <a:rPr lang="uk-UA" sz="2000" dirty="0" smtClean="0"/>
              <a:t>є не тільки просторовим базисом, як у промисловості;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є одночасно предметом і засобом праці;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не є продуктом людської праці, а тому не має і вартості;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не може бути заново створена чи замінена іншим засобом виробництва;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не може бути змінена в розмірах або переміщена в просторі;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органічно пов’язана з ґрунтово-кліматичними умовами;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має неоднакові якісні характеристики: при однакових затратах - різна кількість продукції;</a:t>
            </a:r>
          </a:p>
          <a:p>
            <a:pPr lvl="0">
              <a:buNone/>
            </a:pPr>
            <a:endParaRPr lang="ru-RU" sz="800" dirty="0" smtClean="0"/>
          </a:p>
          <a:p>
            <a:pPr lvl="0"/>
            <a:r>
              <a:rPr lang="uk-UA" sz="2000" dirty="0" smtClean="0"/>
              <a:t>при правильному використання не зношується, а постійно поліпшує свою родючість.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5984" y="142852"/>
            <a:ext cx="4214842" cy="428627"/>
          </a:xfrm>
        </p:spPr>
        <p:txBody>
          <a:bodyPr>
            <a:normAutofit fontScale="90000"/>
          </a:bodyPr>
          <a:lstStyle/>
          <a:p>
            <a:r>
              <a:rPr lang="uk-UA" sz="2800" dirty="0" smtClean="0">
                <a:solidFill>
                  <a:srgbClr val="00B0F0"/>
                </a:solidFill>
              </a:rPr>
              <a:t>Землеустрій передбачає:</a:t>
            </a:r>
            <a:endParaRPr lang="ru-RU" sz="2800" dirty="0">
              <a:solidFill>
                <a:srgbClr val="00B0F0"/>
              </a:solidFill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142844" y="571480"/>
            <a:ext cx="8858312" cy="6143668"/>
          </a:xfrm>
        </p:spPr>
        <p:txBody>
          <a:bodyPr/>
          <a:lstStyle/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розробку прогнозів державної і регіональної програм використання та охорони земель;</a:t>
            </a:r>
          </a:p>
          <a:p>
            <a:pPr marL="180975" indent="-180975"/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складання схем землеустрою, розробку техніко-економічних обґрунтувань використання та охорони земельних ресурсів;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встановлення проектів створення нових і впроваджування існуючих землеволодінь і землекористувань з урахуванням контурної організації території;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складання проектів створення нових і впорядкування існуючих землеволодінь і землекористувань;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обґрунтування розміщення і встановлення меж територій з особливими режимами;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складання проектів відведення земельних ділянок у власність або користування, відмежуванням в натурі (на місцевості) вилучених (викуплених) і відведених земельних ділянок: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підготовку документів, що посвідчують право власності або право користування землею;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складання проектів внутрішньгосподарського землеустрою сільськогосподарських підприємств;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складання проектів внутрішньогосподарського землеустрою землеволодінь громадян;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розробку документації, пов’язаної з використанням і охороною земель;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авторський нагляд за здійсненням проектів;</a:t>
            </a:r>
          </a:p>
          <a:p>
            <a:pPr marL="180975" indent="-180975">
              <a:buNone/>
            </a:pPr>
            <a:endParaRPr lang="ru-RU" sz="400" dirty="0" smtClean="0">
              <a:solidFill>
                <a:srgbClr val="FFFF00"/>
              </a:solidFill>
            </a:endParaRPr>
          </a:p>
          <a:p>
            <a:pPr marL="180975" indent="-180975"/>
            <a:r>
              <a:rPr lang="uk-UA" sz="1600" dirty="0" smtClean="0">
                <a:solidFill>
                  <a:srgbClr val="FFFF00"/>
                </a:solidFill>
              </a:rPr>
              <a:t>проведення топографо-геодезичних, картографічних, ґрунтових, геоботанічних та інших обстежень і розвідувань земельного фонду.</a:t>
            </a:r>
            <a:endParaRPr lang="ru-RU" sz="1600" dirty="0" smtClean="0">
              <a:solidFill>
                <a:srgbClr val="FFFF00"/>
              </a:solidFill>
            </a:endParaRPr>
          </a:p>
          <a:p>
            <a:pPr lvl="0">
              <a:buNone/>
            </a:pPr>
            <a:endParaRPr lang="ru-RU" sz="20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43042" y="142852"/>
            <a:ext cx="7386670" cy="571504"/>
          </a:xfrm>
        </p:spPr>
        <p:txBody>
          <a:bodyPr/>
          <a:lstStyle/>
          <a:p>
            <a:r>
              <a:rPr lang="uk-UA" dirty="0" smtClean="0">
                <a:solidFill>
                  <a:srgbClr val="FFFF00"/>
                </a:solidFill>
              </a:rPr>
              <a:t>Організація території підприємства</a:t>
            </a:r>
            <a:endParaRPr lang="uk-UA" dirty="0">
              <a:solidFill>
                <a:srgbClr val="FFFF00"/>
              </a:solidFill>
            </a:endParaRPr>
          </a:p>
        </p:txBody>
      </p:sp>
      <p:graphicFrame>
        <p:nvGraphicFramePr>
          <p:cNvPr id="17" name="Схема 16"/>
          <p:cNvGraphicFramePr/>
          <p:nvPr/>
        </p:nvGraphicFramePr>
        <p:xfrm>
          <a:off x="142844" y="857232"/>
          <a:ext cx="885831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142852"/>
            <a:ext cx="7172356" cy="877911"/>
          </a:xfrm>
        </p:spPr>
        <p:txBody>
          <a:bodyPr/>
          <a:lstStyle/>
          <a:p>
            <a:r>
              <a:rPr lang="uk-UA" sz="2400" dirty="0" smtClean="0">
                <a:solidFill>
                  <a:srgbClr val="FFC000"/>
                </a:solidFill>
              </a:rPr>
              <a:t>Показники економічної ефективності використання землі</a:t>
            </a:r>
            <a:endParaRPr lang="uk-UA" sz="2400" dirty="0">
              <a:solidFill>
                <a:srgbClr val="FFC000"/>
              </a:solidFill>
            </a:endParaRPr>
          </a:p>
        </p:txBody>
      </p:sp>
      <p:sp>
        <p:nvSpPr>
          <p:cNvPr id="74755" name="AutoShape 3"/>
          <p:cNvSpPr>
            <a:spLocks noChangeArrowheads="1"/>
          </p:cNvSpPr>
          <p:nvPr/>
        </p:nvSpPr>
        <p:spPr bwMode="auto">
          <a:xfrm>
            <a:off x="5857884" y="2571744"/>
            <a:ext cx="3086128" cy="3429025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7" name="AutoShape 5"/>
          <p:cNvSpPr>
            <a:spLocks noChangeArrowheads="1"/>
          </p:cNvSpPr>
          <p:nvPr/>
        </p:nvSpPr>
        <p:spPr bwMode="auto">
          <a:xfrm>
            <a:off x="142844" y="2571744"/>
            <a:ext cx="2928958" cy="3429025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642910" y="2786058"/>
            <a:ext cx="19700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/>
            <a:r>
              <a:rPr lang="uk-UA" sz="2000" b="1" dirty="0" smtClean="0">
                <a:solidFill>
                  <a:srgbClr val="FFFF00"/>
                </a:solidFill>
              </a:rPr>
              <a:t>Натуральні: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74759" name="AutoShape 7"/>
          <p:cNvSpPr>
            <a:spLocks noChangeAspect="1" noChangeArrowheads="1" noTextEdit="1"/>
          </p:cNvSpPr>
          <p:nvPr/>
        </p:nvSpPr>
        <p:spPr bwMode="auto">
          <a:xfrm>
            <a:off x="3146425" y="2767013"/>
            <a:ext cx="893763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0" name="Freeform 8"/>
          <p:cNvSpPr>
            <a:spLocks/>
          </p:cNvSpPr>
          <p:nvPr/>
        </p:nvSpPr>
        <p:spPr bwMode="invGray">
          <a:xfrm>
            <a:off x="3146425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1" name="AutoShape 9"/>
          <p:cNvSpPr>
            <a:spLocks noChangeAspect="1" noChangeArrowheads="1" noTextEdit="1"/>
          </p:cNvSpPr>
          <p:nvPr/>
        </p:nvSpPr>
        <p:spPr bwMode="auto">
          <a:xfrm flipH="1">
            <a:off x="4792663" y="2767013"/>
            <a:ext cx="893762" cy="122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4762" name="Freeform 10"/>
          <p:cNvSpPr>
            <a:spLocks/>
          </p:cNvSpPr>
          <p:nvPr/>
        </p:nvSpPr>
        <p:spPr bwMode="invGray">
          <a:xfrm flipH="1">
            <a:off x="4799013" y="2770188"/>
            <a:ext cx="873125" cy="121920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4763" name="Group 11"/>
          <p:cNvGrpSpPr>
            <a:grpSpLocks/>
          </p:cNvGrpSpPr>
          <p:nvPr/>
        </p:nvGrpSpPr>
        <p:grpSpPr bwMode="auto">
          <a:xfrm>
            <a:off x="2971800" y="1143000"/>
            <a:ext cx="2898775" cy="1573213"/>
            <a:chOff x="1997" y="1314"/>
            <a:chExt cx="1889" cy="1009"/>
          </a:xfrm>
        </p:grpSpPr>
        <p:grpSp>
          <p:nvGrpSpPr>
            <p:cNvPr id="74764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4765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4766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4767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8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69" name="Oval 17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4770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4771" name="Text Box 19"/>
          <p:cNvSpPr txBox="1">
            <a:spLocks noChangeArrowheads="1"/>
          </p:cNvSpPr>
          <p:nvPr/>
        </p:nvSpPr>
        <p:spPr bwMode="auto">
          <a:xfrm>
            <a:off x="3571868" y="1500174"/>
            <a:ext cx="179305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uk-UA" sz="2400" b="1" dirty="0" smtClean="0">
                <a:solidFill>
                  <a:srgbClr val="000000"/>
                </a:solidFill>
              </a:rPr>
              <a:t>Показники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6429388" y="2786058"/>
            <a:ext cx="19700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uk-UA" sz="2000" b="1" dirty="0" smtClean="0">
                <a:solidFill>
                  <a:srgbClr val="FFFF00"/>
                </a:solidFill>
              </a:rPr>
              <a:t>Вартісні: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22" name="Прямокутник 21"/>
          <p:cNvSpPr/>
          <p:nvPr/>
        </p:nvSpPr>
        <p:spPr>
          <a:xfrm>
            <a:off x="285720" y="3214686"/>
            <a:ext cx="26432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урожайність основних культур;</a:t>
            </a: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виробництво молока і м’яса </a:t>
            </a:r>
          </a:p>
          <a:p>
            <a:pPr marL="180975"/>
            <a:r>
              <a:rPr lang="uk-UA" sz="1400" dirty="0" smtClean="0">
                <a:solidFill>
                  <a:srgbClr val="FFC000"/>
                </a:solidFill>
              </a:rPr>
              <a:t>на 100 га </a:t>
            </a:r>
            <a:r>
              <a:rPr lang="uk-UA" sz="1400" dirty="0" smtClean="0">
                <a:solidFill>
                  <a:srgbClr val="FFC000"/>
                </a:solidFill>
              </a:rPr>
              <a:t>с.-г. </a:t>
            </a:r>
            <a:r>
              <a:rPr lang="uk-UA" sz="1400" dirty="0" smtClean="0">
                <a:solidFill>
                  <a:srgbClr val="FFC000"/>
                </a:solidFill>
              </a:rPr>
              <a:t>угідь;</a:t>
            </a:r>
          </a:p>
          <a:p>
            <a:pPr marL="180975" indent="-180975">
              <a:buFont typeface="Wingdings" pitchFamily="2" charset="2"/>
              <a:buChar char="§"/>
            </a:pP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виробництво свинини на 100 га ріллі</a:t>
            </a:r>
          </a:p>
          <a:p>
            <a:pPr marL="180975" indent="-180975">
              <a:buFont typeface="Wingdings" pitchFamily="2" charset="2"/>
              <a:buChar char="§"/>
            </a:pP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виробництво яєць на 100 га зернових</a:t>
            </a:r>
            <a:endParaRPr lang="uk-UA" dirty="0">
              <a:solidFill>
                <a:srgbClr val="FFC000"/>
              </a:solidFill>
            </a:endParaRPr>
          </a:p>
        </p:txBody>
      </p:sp>
      <p:sp>
        <p:nvSpPr>
          <p:cNvPr id="26" name="Прямокутник 25"/>
          <p:cNvSpPr/>
          <p:nvPr/>
        </p:nvSpPr>
        <p:spPr>
          <a:xfrm>
            <a:off x="6072198" y="3214685"/>
            <a:ext cx="26432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вихід валової продукції </a:t>
            </a:r>
          </a:p>
          <a:p>
            <a:pPr marL="180975"/>
            <a:r>
              <a:rPr lang="uk-UA" sz="1400" dirty="0" smtClean="0">
                <a:solidFill>
                  <a:srgbClr val="FFC000"/>
                </a:solidFill>
              </a:rPr>
              <a:t>на 100 </a:t>
            </a:r>
            <a:r>
              <a:rPr lang="uk-UA" sz="1400" dirty="0" smtClean="0">
                <a:solidFill>
                  <a:srgbClr val="FFC000"/>
                </a:solidFill>
              </a:rPr>
              <a:t>га с.-г. </a:t>
            </a:r>
            <a:r>
              <a:rPr lang="uk-UA" sz="1400" dirty="0" smtClean="0">
                <a:solidFill>
                  <a:srgbClr val="FFC000"/>
                </a:solidFill>
              </a:rPr>
              <a:t>угідь;</a:t>
            </a: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вихід товарної продукції </a:t>
            </a:r>
          </a:p>
          <a:p>
            <a:pPr marL="180975"/>
            <a:r>
              <a:rPr lang="uk-UA" sz="1400" dirty="0" smtClean="0">
                <a:solidFill>
                  <a:srgbClr val="FFC000"/>
                </a:solidFill>
              </a:rPr>
              <a:t>на 100 </a:t>
            </a:r>
            <a:r>
              <a:rPr lang="uk-UA" sz="1400" dirty="0" smtClean="0">
                <a:solidFill>
                  <a:srgbClr val="FFC000"/>
                </a:solidFill>
              </a:rPr>
              <a:t>га с.-г. </a:t>
            </a:r>
            <a:r>
              <a:rPr lang="uk-UA" sz="1400" dirty="0" smtClean="0">
                <a:solidFill>
                  <a:srgbClr val="FFC000"/>
                </a:solidFill>
              </a:rPr>
              <a:t>угідь;</a:t>
            </a: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валовий доход з розрахунку на 100 </a:t>
            </a:r>
            <a:r>
              <a:rPr lang="uk-UA" sz="1400" dirty="0" smtClean="0">
                <a:solidFill>
                  <a:srgbClr val="FFC000"/>
                </a:solidFill>
              </a:rPr>
              <a:t>га с.-г. </a:t>
            </a:r>
            <a:r>
              <a:rPr lang="uk-UA" sz="1400" dirty="0" smtClean="0">
                <a:solidFill>
                  <a:srgbClr val="FFC000"/>
                </a:solidFill>
              </a:rPr>
              <a:t>угідь</a:t>
            </a:r>
          </a:p>
          <a:p>
            <a:pPr marL="180975" indent="-180975">
              <a:buFont typeface="Wingdings" pitchFamily="2" charset="2"/>
              <a:buChar char="§"/>
            </a:pPr>
            <a:endParaRPr lang="uk-UA" sz="1400" dirty="0" smtClean="0">
              <a:solidFill>
                <a:srgbClr val="FFC000"/>
              </a:solidFill>
            </a:endParaRPr>
          </a:p>
          <a:p>
            <a:pPr marL="180975" indent="-180975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FFC000"/>
                </a:solidFill>
              </a:rPr>
              <a:t>чистий доход з розрахунку</a:t>
            </a:r>
          </a:p>
          <a:p>
            <a:pPr marL="180975"/>
            <a:r>
              <a:rPr lang="uk-UA" sz="1400" dirty="0" smtClean="0">
                <a:solidFill>
                  <a:srgbClr val="FFC000"/>
                </a:solidFill>
              </a:rPr>
              <a:t> на 100 га с.-г. угідь.</a:t>
            </a:r>
            <a:endParaRPr lang="uk-UA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14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191tgp_global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91tgp_global_light 1">
        <a:dk1>
          <a:srgbClr val="808080"/>
        </a:dk1>
        <a:lt1>
          <a:srgbClr val="FFFFFF"/>
        </a:lt1>
        <a:dk2>
          <a:srgbClr val="0E237E"/>
        </a:dk2>
        <a:lt2>
          <a:srgbClr val="CCECFF"/>
        </a:lt2>
        <a:accent1>
          <a:srgbClr val="709EE2"/>
        </a:accent1>
        <a:accent2>
          <a:srgbClr val="9874F2"/>
        </a:accent2>
        <a:accent3>
          <a:srgbClr val="AAACC0"/>
        </a:accent3>
        <a:accent4>
          <a:srgbClr val="DADADA"/>
        </a:accent4>
        <a:accent5>
          <a:srgbClr val="BBCCEE"/>
        </a:accent5>
        <a:accent6>
          <a:srgbClr val="8968DB"/>
        </a:accent6>
        <a:hlink>
          <a:srgbClr val="3B9D81"/>
        </a:hlink>
        <a:folHlink>
          <a:srgbClr val="80C0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1tgp_global_light 2">
        <a:dk1>
          <a:srgbClr val="808080"/>
        </a:dk1>
        <a:lt1>
          <a:srgbClr val="FFFFFF"/>
        </a:lt1>
        <a:dk2>
          <a:srgbClr val="6C2042"/>
        </a:dk2>
        <a:lt2>
          <a:srgbClr val="CCECFF"/>
        </a:lt2>
        <a:accent1>
          <a:srgbClr val="ED9C65"/>
        </a:accent1>
        <a:accent2>
          <a:srgbClr val="5D7CDF"/>
        </a:accent2>
        <a:accent3>
          <a:srgbClr val="BAABB0"/>
        </a:accent3>
        <a:accent4>
          <a:srgbClr val="DADADA"/>
        </a:accent4>
        <a:accent5>
          <a:srgbClr val="F4CBB8"/>
        </a:accent5>
        <a:accent6>
          <a:srgbClr val="5370CA"/>
        </a:accent6>
        <a:hlink>
          <a:srgbClr val="93AB2D"/>
        </a:hlink>
        <a:folHlink>
          <a:srgbClr val="5097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91tgp_global_light 3">
        <a:dk1>
          <a:srgbClr val="808080"/>
        </a:dk1>
        <a:lt1>
          <a:srgbClr val="FFFFFF"/>
        </a:lt1>
        <a:dk2>
          <a:srgbClr val="004E4C"/>
        </a:dk2>
        <a:lt2>
          <a:srgbClr val="FFFFCC"/>
        </a:lt2>
        <a:accent1>
          <a:srgbClr val="6FB4E3"/>
        </a:accent1>
        <a:accent2>
          <a:srgbClr val="2B976E"/>
        </a:accent2>
        <a:accent3>
          <a:srgbClr val="AAB2B2"/>
        </a:accent3>
        <a:accent4>
          <a:srgbClr val="DADADA"/>
        </a:accent4>
        <a:accent5>
          <a:srgbClr val="BBD6EF"/>
        </a:accent5>
        <a:accent6>
          <a:srgbClr val="268863"/>
        </a:accent6>
        <a:hlink>
          <a:srgbClr val="879543"/>
        </a:hlink>
        <a:folHlink>
          <a:srgbClr val="E3981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014</Template>
  <TotalTime>113</TotalTime>
  <Words>828</Words>
  <Application>Microsoft Office PowerPoint</Application>
  <PresentationFormat>Екран (4:3)</PresentationFormat>
  <Paragraphs>104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014</vt:lpstr>
      <vt:lpstr>1.4. Організація земельної території аграрних формувань </vt:lpstr>
      <vt:lpstr>Основні особливості землі як засобу виробництва:</vt:lpstr>
      <vt:lpstr>Категорії земель України за цільовим призначенням:</vt:lpstr>
      <vt:lpstr>Основні особливості землі як засобу виробництва:</vt:lpstr>
      <vt:lpstr>Землеустрій передбачає:</vt:lpstr>
      <vt:lpstr>Організація території підприємства</vt:lpstr>
      <vt:lpstr>Показники економічної ефективності використання землі</vt:lpstr>
    </vt:vector>
  </TitlesOfParts>
  <Company>ARSAGERA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Борис</dc:creator>
  <cp:lastModifiedBy>Юра</cp:lastModifiedBy>
  <cp:revision>19</cp:revision>
  <dcterms:created xsi:type="dcterms:W3CDTF">2013-02-15T12:01:58Z</dcterms:created>
  <dcterms:modified xsi:type="dcterms:W3CDTF">2014-12-28T17:26:27Z</dcterms:modified>
</cp:coreProperties>
</file>